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6"/>
  </p:notesMasterIdLst>
  <p:sldIdLst>
    <p:sldId id="410" r:id="rId2"/>
    <p:sldId id="409" r:id="rId3"/>
    <p:sldId id="408" r:id="rId4"/>
    <p:sldId id="407" r:id="rId5"/>
    <p:sldId id="406" r:id="rId6"/>
    <p:sldId id="405" r:id="rId7"/>
    <p:sldId id="393" r:id="rId8"/>
    <p:sldId id="394" r:id="rId9"/>
    <p:sldId id="395" r:id="rId10"/>
    <p:sldId id="396" r:id="rId11"/>
    <p:sldId id="397" r:id="rId12"/>
    <p:sldId id="398" r:id="rId13"/>
    <p:sldId id="399" r:id="rId14"/>
    <p:sldId id="400" r:id="rId15"/>
    <p:sldId id="402" r:id="rId16"/>
    <p:sldId id="403" r:id="rId17"/>
    <p:sldId id="411" r:id="rId18"/>
    <p:sldId id="401" r:id="rId19"/>
    <p:sldId id="381" r:id="rId20"/>
    <p:sldId id="383" r:id="rId21"/>
    <p:sldId id="388" r:id="rId22"/>
    <p:sldId id="389" r:id="rId23"/>
    <p:sldId id="390" r:id="rId24"/>
    <p:sldId id="391" r:id="rId25"/>
  </p:sldIdLst>
  <p:sldSz cx="12192000" cy="6858000"/>
  <p:notesSz cx="6858000" cy="9144000"/>
  <p:embeddedFontLst>
    <p:embeddedFont>
      <p:font typeface="Impact" panose="020B0806030902050204" pitchFamily="34" charset="0"/>
      <p:regular r:id="rId27"/>
    </p:embeddedFont>
    <p:embeddedFont>
      <p:font typeface="Britannic Bold" panose="020B0903060703020204" pitchFamily="34" charset="0"/>
      <p:regular r:id="rId28"/>
    </p:embeddedFont>
    <p:embeddedFont>
      <p:font typeface="Gill Sans" panose="020B0604020202020204" charset="0"/>
      <p:regular r:id="rId29"/>
      <p:bold r:id="rId30"/>
    </p:embeddedFont>
    <p:embeddedFont>
      <p:font typeface="Calibri" panose="020F0502020204030204" pitchFamily="34" charset="0"/>
      <p:regular r:id="rId31"/>
      <p:bold r:id="rId32"/>
      <p:italic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38" roundtripDataSignature="AMtx7mg8qewPVsn+ALYhNBfEWDettn+XU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71" autoAdjust="0"/>
    <p:restoredTop sz="94660"/>
  </p:normalViewPr>
  <p:slideViewPr>
    <p:cSldViewPr snapToGrid="0">
      <p:cViewPr varScale="1">
        <p:scale>
          <a:sx n="67" d="100"/>
          <a:sy n="67" d="100"/>
        </p:scale>
        <p:origin x="72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142"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8.fntdata"/><Relationship Id="rId138" Type="http://customschemas.google.com/relationships/presentationmetadata" Target="metadata"/><Relationship Id="rId14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4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13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1046730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108"/>
          <p:cNvSpPr txBox="1">
            <a:spLocks noGrp="1"/>
          </p:cNvSpPr>
          <p:nvPr>
            <p:ph type="title"/>
          </p:nvPr>
        </p:nvSpPr>
        <p:spPr>
          <a:xfrm>
            <a:off x="1251678" y="382385"/>
            <a:ext cx="10178322" cy="149213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108"/>
          <p:cNvSpPr txBox="1">
            <a:spLocks noGrp="1"/>
          </p:cNvSpPr>
          <p:nvPr>
            <p:ph type="body" idx="1"/>
          </p:nvPr>
        </p:nvSpPr>
        <p:spPr>
          <a:xfrm>
            <a:off x="1251678" y="2286001"/>
            <a:ext cx="10178322" cy="3593591"/>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700"/>
              </a:spcBef>
              <a:spcAft>
                <a:spcPts val="0"/>
              </a:spcAft>
              <a:buSzPts val="1800"/>
              <a:buChar char="•"/>
              <a:defRPr/>
            </a:lvl1pPr>
            <a:lvl2pPr marL="914400" lvl="1" indent="-342900" algn="l">
              <a:lnSpc>
                <a:spcPct val="110000"/>
              </a:lnSpc>
              <a:spcBef>
                <a:spcPts val="700"/>
              </a:spcBef>
              <a:spcAft>
                <a:spcPts val="0"/>
              </a:spcAft>
              <a:buSzPts val="1800"/>
              <a:buChar char="–"/>
              <a:defRPr/>
            </a:lvl2pPr>
            <a:lvl3pPr marL="1371600" lvl="2" indent="-342900" algn="l">
              <a:lnSpc>
                <a:spcPct val="110000"/>
              </a:lnSpc>
              <a:spcBef>
                <a:spcPts val="700"/>
              </a:spcBef>
              <a:spcAft>
                <a:spcPts val="0"/>
              </a:spcAft>
              <a:buSzPts val="1800"/>
              <a:buChar char="•"/>
              <a:defRPr/>
            </a:lvl3pPr>
            <a:lvl4pPr marL="1828800" lvl="3" indent="-342900" algn="l">
              <a:lnSpc>
                <a:spcPct val="110000"/>
              </a:lnSpc>
              <a:spcBef>
                <a:spcPts val="700"/>
              </a:spcBef>
              <a:spcAft>
                <a:spcPts val="0"/>
              </a:spcAft>
              <a:buSzPts val="1800"/>
              <a:buChar char="–"/>
              <a:defRPr/>
            </a:lvl4pPr>
            <a:lvl5pPr marL="2286000" lvl="4" indent="-342900" algn="l">
              <a:lnSpc>
                <a:spcPct val="110000"/>
              </a:lnSpc>
              <a:spcBef>
                <a:spcPts val="700"/>
              </a:spcBef>
              <a:spcAft>
                <a:spcPts val="0"/>
              </a:spcAft>
              <a:buSzPts val="1800"/>
              <a:buChar char="•"/>
              <a:defRPr/>
            </a:lvl5pPr>
            <a:lvl6pPr marL="2743200" lvl="5" indent="-342900" algn="l">
              <a:lnSpc>
                <a:spcPct val="110000"/>
              </a:lnSpc>
              <a:spcBef>
                <a:spcPts val="700"/>
              </a:spcBef>
              <a:spcAft>
                <a:spcPts val="0"/>
              </a:spcAft>
              <a:buSzPts val="1800"/>
              <a:buChar char="–"/>
              <a:defRPr/>
            </a:lvl6pPr>
            <a:lvl7pPr marL="3200400" lvl="6" indent="-342900" algn="l">
              <a:lnSpc>
                <a:spcPct val="110000"/>
              </a:lnSpc>
              <a:spcBef>
                <a:spcPts val="700"/>
              </a:spcBef>
              <a:spcAft>
                <a:spcPts val="0"/>
              </a:spcAft>
              <a:buSzPts val="1800"/>
              <a:buChar char="•"/>
              <a:defRPr/>
            </a:lvl7pPr>
            <a:lvl8pPr marL="3657600" lvl="7" indent="-342900" algn="l">
              <a:lnSpc>
                <a:spcPct val="110000"/>
              </a:lnSpc>
              <a:spcBef>
                <a:spcPts val="700"/>
              </a:spcBef>
              <a:spcAft>
                <a:spcPts val="0"/>
              </a:spcAft>
              <a:buSzPts val="1800"/>
              <a:buChar char="–"/>
              <a:defRPr/>
            </a:lvl8pPr>
            <a:lvl9pPr marL="4114800" lvl="8" indent="-342900" algn="l">
              <a:lnSpc>
                <a:spcPct val="110000"/>
              </a:lnSpc>
              <a:spcBef>
                <a:spcPts val="700"/>
              </a:spcBef>
              <a:spcAft>
                <a:spcPts val="0"/>
              </a:spcAft>
              <a:buSzPts val="1800"/>
              <a:buChar char="•"/>
              <a:defRPr/>
            </a:lvl9pPr>
          </a:lstStyle>
          <a:p>
            <a:endParaRPr/>
          </a:p>
        </p:txBody>
      </p:sp>
      <p:sp>
        <p:nvSpPr>
          <p:cNvPr id="28" name="Google Shape;28;p108"/>
          <p:cNvSpPr txBox="1">
            <a:spLocks noGrp="1"/>
          </p:cNvSpPr>
          <p:nvPr>
            <p:ph type="dt" idx="10"/>
          </p:nvPr>
        </p:nvSpPr>
        <p:spPr>
          <a:xfrm>
            <a:off x="1251678" y="6375679"/>
            <a:ext cx="2329722" cy="34846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108"/>
          <p:cNvSpPr txBox="1">
            <a:spLocks noGrp="1"/>
          </p:cNvSpPr>
          <p:nvPr>
            <p:ph type="ftr" idx="11"/>
          </p:nvPr>
        </p:nvSpPr>
        <p:spPr>
          <a:xfrm>
            <a:off x="4038600" y="6375679"/>
            <a:ext cx="4114800" cy="34579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108"/>
          <p:cNvSpPr txBox="1">
            <a:spLocks noGrp="1"/>
          </p:cNvSpPr>
          <p:nvPr>
            <p:ph type="sldNum" idx="12"/>
          </p:nvPr>
        </p:nvSpPr>
        <p:spPr>
          <a:xfrm>
            <a:off x="8610601" y="6375679"/>
            <a:ext cx="2819399" cy="34579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5="http://schemas.microsoft.com/office/powerpoint/2012/main">
    <mc:Choice Requires="p15">
      <p:transition advClick="0" advTm="50">
        <p15:prstTrans prst="pageCurlSingle"/>
      </p:transition>
    </mc:Choice>
    <mc:Fallback xmlns="">
      <p:transition advClick="0" advTm="5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3"/>
        <p:cNvGrpSpPr/>
        <p:nvPr/>
      </p:nvGrpSpPr>
      <p:grpSpPr>
        <a:xfrm>
          <a:off x="0" y="0"/>
          <a:ext cx="0" cy="0"/>
          <a:chOff x="0" y="0"/>
          <a:chExt cx="0" cy="0"/>
        </a:xfrm>
      </p:grpSpPr>
      <p:sp>
        <p:nvSpPr>
          <p:cNvPr id="84" name="Google Shape;84;p116"/>
          <p:cNvSpPr txBox="1">
            <a:spLocks noGrp="1"/>
          </p:cNvSpPr>
          <p:nvPr>
            <p:ph type="title"/>
          </p:nvPr>
        </p:nvSpPr>
        <p:spPr>
          <a:xfrm>
            <a:off x="1251678" y="382385"/>
            <a:ext cx="10178322" cy="149213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116"/>
          <p:cNvSpPr txBox="1">
            <a:spLocks noGrp="1"/>
          </p:cNvSpPr>
          <p:nvPr>
            <p:ph type="body" idx="1"/>
          </p:nvPr>
        </p:nvSpPr>
        <p:spPr>
          <a:xfrm rot="5400000">
            <a:off x="4544044" y="-1006365"/>
            <a:ext cx="3593591" cy="10178322"/>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700"/>
              </a:spcBef>
              <a:spcAft>
                <a:spcPts val="0"/>
              </a:spcAft>
              <a:buSzPts val="1800"/>
              <a:buChar char="•"/>
              <a:defRPr/>
            </a:lvl1pPr>
            <a:lvl2pPr marL="914400" lvl="1" indent="-342900" algn="l">
              <a:lnSpc>
                <a:spcPct val="110000"/>
              </a:lnSpc>
              <a:spcBef>
                <a:spcPts val="700"/>
              </a:spcBef>
              <a:spcAft>
                <a:spcPts val="0"/>
              </a:spcAft>
              <a:buSzPts val="1800"/>
              <a:buChar char="–"/>
              <a:defRPr/>
            </a:lvl2pPr>
            <a:lvl3pPr marL="1371600" lvl="2" indent="-342900" algn="l">
              <a:lnSpc>
                <a:spcPct val="110000"/>
              </a:lnSpc>
              <a:spcBef>
                <a:spcPts val="700"/>
              </a:spcBef>
              <a:spcAft>
                <a:spcPts val="0"/>
              </a:spcAft>
              <a:buSzPts val="1800"/>
              <a:buChar char="•"/>
              <a:defRPr/>
            </a:lvl3pPr>
            <a:lvl4pPr marL="1828800" lvl="3" indent="-342900" algn="l">
              <a:lnSpc>
                <a:spcPct val="110000"/>
              </a:lnSpc>
              <a:spcBef>
                <a:spcPts val="700"/>
              </a:spcBef>
              <a:spcAft>
                <a:spcPts val="0"/>
              </a:spcAft>
              <a:buSzPts val="1800"/>
              <a:buChar char="–"/>
              <a:defRPr/>
            </a:lvl4pPr>
            <a:lvl5pPr marL="2286000" lvl="4" indent="-342900" algn="l">
              <a:lnSpc>
                <a:spcPct val="110000"/>
              </a:lnSpc>
              <a:spcBef>
                <a:spcPts val="700"/>
              </a:spcBef>
              <a:spcAft>
                <a:spcPts val="0"/>
              </a:spcAft>
              <a:buSzPts val="1800"/>
              <a:buChar char="•"/>
              <a:defRPr/>
            </a:lvl5pPr>
            <a:lvl6pPr marL="2743200" lvl="5" indent="-342900" algn="l">
              <a:lnSpc>
                <a:spcPct val="110000"/>
              </a:lnSpc>
              <a:spcBef>
                <a:spcPts val="700"/>
              </a:spcBef>
              <a:spcAft>
                <a:spcPts val="0"/>
              </a:spcAft>
              <a:buSzPts val="1800"/>
              <a:buChar char="–"/>
              <a:defRPr/>
            </a:lvl6pPr>
            <a:lvl7pPr marL="3200400" lvl="6" indent="-342900" algn="l">
              <a:lnSpc>
                <a:spcPct val="110000"/>
              </a:lnSpc>
              <a:spcBef>
                <a:spcPts val="700"/>
              </a:spcBef>
              <a:spcAft>
                <a:spcPts val="0"/>
              </a:spcAft>
              <a:buSzPts val="1800"/>
              <a:buChar char="•"/>
              <a:defRPr/>
            </a:lvl7pPr>
            <a:lvl8pPr marL="3657600" lvl="7" indent="-342900" algn="l">
              <a:lnSpc>
                <a:spcPct val="110000"/>
              </a:lnSpc>
              <a:spcBef>
                <a:spcPts val="700"/>
              </a:spcBef>
              <a:spcAft>
                <a:spcPts val="0"/>
              </a:spcAft>
              <a:buSzPts val="1800"/>
              <a:buChar char="–"/>
              <a:defRPr/>
            </a:lvl8pPr>
            <a:lvl9pPr marL="4114800" lvl="8" indent="-342900" algn="l">
              <a:lnSpc>
                <a:spcPct val="110000"/>
              </a:lnSpc>
              <a:spcBef>
                <a:spcPts val="700"/>
              </a:spcBef>
              <a:spcAft>
                <a:spcPts val="0"/>
              </a:spcAft>
              <a:buSzPts val="1800"/>
              <a:buChar char="•"/>
              <a:defRPr/>
            </a:lvl9pPr>
          </a:lstStyle>
          <a:p>
            <a:endParaRPr/>
          </a:p>
        </p:txBody>
      </p:sp>
      <p:sp>
        <p:nvSpPr>
          <p:cNvPr id="86" name="Google Shape;86;p116"/>
          <p:cNvSpPr txBox="1">
            <a:spLocks noGrp="1"/>
          </p:cNvSpPr>
          <p:nvPr>
            <p:ph type="dt" idx="10"/>
          </p:nvPr>
        </p:nvSpPr>
        <p:spPr>
          <a:xfrm>
            <a:off x="1251678" y="6375679"/>
            <a:ext cx="2329722" cy="34846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116"/>
          <p:cNvSpPr txBox="1">
            <a:spLocks noGrp="1"/>
          </p:cNvSpPr>
          <p:nvPr>
            <p:ph type="ftr" idx="11"/>
          </p:nvPr>
        </p:nvSpPr>
        <p:spPr>
          <a:xfrm>
            <a:off x="4038600" y="6375679"/>
            <a:ext cx="4114800" cy="34579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116"/>
          <p:cNvSpPr txBox="1">
            <a:spLocks noGrp="1"/>
          </p:cNvSpPr>
          <p:nvPr>
            <p:ph type="sldNum" idx="12"/>
          </p:nvPr>
        </p:nvSpPr>
        <p:spPr>
          <a:xfrm>
            <a:off x="8610601" y="6375679"/>
            <a:ext cx="2819399" cy="34579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5="http://schemas.microsoft.com/office/powerpoint/2012/main">
    <mc:Choice Requires="p15">
      <p:transition advClick="0" advTm="50">
        <p15:prstTrans prst="pageCurlSingle"/>
      </p:transition>
    </mc:Choice>
    <mc:Fallback xmlns="">
      <p:transition advClick="0" advTm="5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9"/>
        <p:cNvGrpSpPr/>
        <p:nvPr/>
      </p:nvGrpSpPr>
      <p:grpSpPr>
        <a:xfrm>
          <a:off x="0" y="0"/>
          <a:ext cx="0" cy="0"/>
          <a:chOff x="0" y="0"/>
          <a:chExt cx="0" cy="0"/>
        </a:xfrm>
      </p:grpSpPr>
      <p:sp>
        <p:nvSpPr>
          <p:cNvPr id="90" name="Google Shape;90;p117"/>
          <p:cNvSpPr txBox="1">
            <a:spLocks noGrp="1"/>
          </p:cNvSpPr>
          <p:nvPr>
            <p:ph type="title"/>
          </p:nvPr>
        </p:nvSpPr>
        <p:spPr>
          <a:xfrm rot="5400000">
            <a:off x="8012185" y="2436522"/>
            <a:ext cx="5600404" cy="149213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 name="Google Shape;91;p117"/>
          <p:cNvSpPr txBox="1">
            <a:spLocks noGrp="1"/>
          </p:cNvSpPr>
          <p:nvPr>
            <p:ph type="body" idx="1"/>
          </p:nvPr>
        </p:nvSpPr>
        <p:spPr>
          <a:xfrm rot="5400000">
            <a:off x="2653390" y="-1013705"/>
            <a:ext cx="5600405" cy="8392585"/>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700"/>
              </a:spcBef>
              <a:spcAft>
                <a:spcPts val="0"/>
              </a:spcAft>
              <a:buSzPts val="1800"/>
              <a:buChar char="•"/>
              <a:defRPr/>
            </a:lvl1pPr>
            <a:lvl2pPr marL="914400" lvl="1" indent="-342900" algn="l">
              <a:lnSpc>
                <a:spcPct val="110000"/>
              </a:lnSpc>
              <a:spcBef>
                <a:spcPts val="700"/>
              </a:spcBef>
              <a:spcAft>
                <a:spcPts val="0"/>
              </a:spcAft>
              <a:buSzPts val="1800"/>
              <a:buChar char="–"/>
              <a:defRPr/>
            </a:lvl2pPr>
            <a:lvl3pPr marL="1371600" lvl="2" indent="-342900" algn="l">
              <a:lnSpc>
                <a:spcPct val="110000"/>
              </a:lnSpc>
              <a:spcBef>
                <a:spcPts val="700"/>
              </a:spcBef>
              <a:spcAft>
                <a:spcPts val="0"/>
              </a:spcAft>
              <a:buSzPts val="1800"/>
              <a:buChar char="•"/>
              <a:defRPr/>
            </a:lvl3pPr>
            <a:lvl4pPr marL="1828800" lvl="3" indent="-342900" algn="l">
              <a:lnSpc>
                <a:spcPct val="110000"/>
              </a:lnSpc>
              <a:spcBef>
                <a:spcPts val="700"/>
              </a:spcBef>
              <a:spcAft>
                <a:spcPts val="0"/>
              </a:spcAft>
              <a:buSzPts val="1800"/>
              <a:buChar char="–"/>
              <a:defRPr/>
            </a:lvl4pPr>
            <a:lvl5pPr marL="2286000" lvl="4" indent="-342900" algn="l">
              <a:lnSpc>
                <a:spcPct val="110000"/>
              </a:lnSpc>
              <a:spcBef>
                <a:spcPts val="700"/>
              </a:spcBef>
              <a:spcAft>
                <a:spcPts val="0"/>
              </a:spcAft>
              <a:buSzPts val="1800"/>
              <a:buChar char="•"/>
              <a:defRPr/>
            </a:lvl5pPr>
            <a:lvl6pPr marL="2743200" lvl="5" indent="-342900" algn="l">
              <a:lnSpc>
                <a:spcPct val="110000"/>
              </a:lnSpc>
              <a:spcBef>
                <a:spcPts val="700"/>
              </a:spcBef>
              <a:spcAft>
                <a:spcPts val="0"/>
              </a:spcAft>
              <a:buSzPts val="1800"/>
              <a:buChar char="–"/>
              <a:defRPr/>
            </a:lvl6pPr>
            <a:lvl7pPr marL="3200400" lvl="6" indent="-342900" algn="l">
              <a:lnSpc>
                <a:spcPct val="110000"/>
              </a:lnSpc>
              <a:spcBef>
                <a:spcPts val="700"/>
              </a:spcBef>
              <a:spcAft>
                <a:spcPts val="0"/>
              </a:spcAft>
              <a:buSzPts val="1800"/>
              <a:buChar char="•"/>
              <a:defRPr/>
            </a:lvl7pPr>
            <a:lvl8pPr marL="3657600" lvl="7" indent="-342900" algn="l">
              <a:lnSpc>
                <a:spcPct val="110000"/>
              </a:lnSpc>
              <a:spcBef>
                <a:spcPts val="700"/>
              </a:spcBef>
              <a:spcAft>
                <a:spcPts val="0"/>
              </a:spcAft>
              <a:buSzPts val="1800"/>
              <a:buChar char="–"/>
              <a:defRPr/>
            </a:lvl8pPr>
            <a:lvl9pPr marL="4114800" lvl="8" indent="-342900" algn="l">
              <a:lnSpc>
                <a:spcPct val="110000"/>
              </a:lnSpc>
              <a:spcBef>
                <a:spcPts val="700"/>
              </a:spcBef>
              <a:spcAft>
                <a:spcPts val="0"/>
              </a:spcAft>
              <a:buSzPts val="1800"/>
              <a:buChar char="•"/>
              <a:defRPr/>
            </a:lvl9pPr>
          </a:lstStyle>
          <a:p>
            <a:endParaRPr/>
          </a:p>
        </p:txBody>
      </p:sp>
      <p:sp>
        <p:nvSpPr>
          <p:cNvPr id="92" name="Google Shape;92;p117"/>
          <p:cNvSpPr txBox="1">
            <a:spLocks noGrp="1"/>
          </p:cNvSpPr>
          <p:nvPr>
            <p:ph type="dt" idx="10"/>
          </p:nvPr>
        </p:nvSpPr>
        <p:spPr>
          <a:xfrm>
            <a:off x="1251678" y="6375679"/>
            <a:ext cx="2329722" cy="34846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117"/>
          <p:cNvSpPr txBox="1">
            <a:spLocks noGrp="1"/>
          </p:cNvSpPr>
          <p:nvPr>
            <p:ph type="ftr" idx="11"/>
          </p:nvPr>
        </p:nvSpPr>
        <p:spPr>
          <a:xfrm>
            <a:off x="4038600" y="6375679"/>
            <a:ext cx="4114800" cy="34579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17"/>
          <p:cNvSpPr txBox="1">
            <a:spLocks noGrp="1"/>
          </p:cNvSpPr>
          <p:nvPr>
            <p:ph type="sldNum" idx="12"/>
          </p:nvPr>
        </p:nvSpPr>
        <p:spPr>
          <a:xfrm>
            <a:off x="8610601" y="6375679"/>
            <a:ext cx="2819399" cy="34579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5="http://schemas.microsoft.com/office/powerpoint/2012/main">
    <mc:Choice Requires="p15">
      <p:transition advClick="0" advTm="50">
        <p15:prstTrans prst="pageCurlSingle"/>
      </p:transition>
    </mc:Choice>
    <mc:Fallback xmlns="">
      <p:transition advClick="0" advTm="5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0"/>
            <a:ext cx="8463619" cy="1320800"/>
          </a:xfrm>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A70B70D7-BFFC-4348-ABFB-BD68B57DFDD2}" type="datetimeFigureOut">
              <a:rPr lang="en-US"/>
              <a:pPr>
                <a:defRPr/>
              </a:pPr>
              <a:t>06-Oct-22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B12D33C-6414-4CB5-B3DC-06CD1DABA068}" type="slidenum">
              <a:rPr lang="en-US" altLang="en-US"/>
              <a:pPr>
                <a:defRPr/>
              </a:pPr>
              <a:t>‹#›</a:t>
            </a:fld>
            <a:endParaRPr lang="en-US" altLang="en-US"/>
          </a:p>
        </p:txBody>
      </p:sp>
    </p:spTree>
    <p:extLst>
      <p:ext uri="{BB962C8B-B14F-4D97-AF65-F5344CB8AC3E}">
        <p14:creationId xmlns:p14="http://schemas.microsoft.com/office/powerpoint/2010/main" val="98165630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9"/>
        <p:cNvGrpSpPr/>
        <p:nvPr/>
      </p:nvGrpSpPr>
      <p:grpSpPr>
        <a:xfrm>
          <a:off x="0" y="0"/>
          <a:ext cx="0" cy="0"/>
          <a:chOff x="0" y="0"/>
          <a:chExt cx="0" cy="0"/>
        </a:xfrm>
      </p:grpSpPr>
      <p:sp>
        <p:nvSpPr>
          <p:cNvPr id="10" name="Google Shape;10;p106"/>
          <p:cNvSpPr txBox="1">
            <a:spLocks noGrp="1"/>
          </p:cNvSpPr>
          <p:nvPr>
            <p:ph type="title"/>
          </p:nvPr>
        </p:nvSpPr>
        <p:spPr>
          <a:xfrm>
            <a:off x="1251678" y="382385"/>
            <a:ext cx="10178322" cy="1492132"/>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2"/>
              </a:buClr>
              <a:buSzPts val="5100"/>
              <a:buFont typeface="Impact"/>
              <a:buNone/>
              <a:defRPr sz="5100" b="0" i="0" u="none" strike="noStrike" cap="none">
                <a:solidFill>
                  <a:schemeClr val="dk2"/>
                </a:solidFill>
                <a:latin typeface="Impact"/>
                <a:ea typeface="Impact"/>
                <a:cs typeface="Impact"/>
                <a:sym typeface="Impac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06"/>
          <p:cNvSpPr txBox="1">
            <a:spLocks noGrp="1"/>
          </p:cNvSpPr>
          <p:nvPr>
            <p:ph type="body" idx="1"/>
          </p:nvPr>
        </p:nvSpPr>
        <p:spPr>
          <a:xfrm>
            <a:off x="1251678" y="2286001"/>
            <a:ext cx="10178322" cy="3593591"/>
          </a:xfrm>
          <a:prstGeom prst="rect">
            <a:avLst/>
          </a:prstGeom>
          <a:noFill/>
          <a:ln>
            <a:noFill/>
          </a:ln>
        </p:spPr>
        <p:txBody>
          <a:bodyPr spcFirstLastPara="1" wrap="square" lIns="91425" tIns="45700" rIns="91425" bIns="45700" anchor="t" anchorCtr="0">
            <a:normAutofit/>
          </a:bodyPr>
          <a:lstStyle>
            <a:lvl1pPr marL="457200" marR="0" lvl="0" indent="-355600" algn="l" rtl="0">
              <a:lnSpc>
                <a:spcPct val="110000"/>
              </a:lnSpc>
              <a:spcBef>
                <a:spcPts val="700"/>
              </a:spcBef>
              <a:spcAft>
                <a:spcPts val="0"/>
              </a:spcAft>
              <a:buClr>
                <a:schemeClr val="dk2"/>
              </a:buClr>
              <a:buSzPts val="2000"/>
              <a:buFont typeface="Arial"/>
              <a:buChar char="•"/>
              <a:defRPr sz="2000" b="0" i="0" u="none" strike="noStrike" cap="none">
                <a:solidFill>
                  <a:srgbClr val="595959"/>
                </a:solidFill>
                <a:latin typeface="Gill Sans"/>
                <a:ea typeface="Gill Sans"/>
                <a:cs typeface="Gill Sans"/>
                <a:sym typeface="Gill Sans"/>
              </a:defRPr>
            </a:lvl1pPr>
            <a:lvl2pPr marL="914400" marR="0" lvl="1" indent="-342900" algn="l" rtl="0">
              <a:lnSpc>
                <a:spcPct val="110000"/>
              </a:lnSpc>
              <a:spcBef>
                <a:spcPts val="700"/>
              </a:spcBef>
              <a:spcAft>
                <a:spcPts val="0"/>
              </a:spcAft>
              <a:buClr>
                <a:schemeClr val="dk2"/>
              </a:buClr>
              <a:buSzPts val="1800"/>
              <a:buFont typeface="Gill Sans"/>
              <a:buChar char="–"/>
              <a:defRPr sz="1800" b="0" i="0" u="none" strike="noStrike" cap="none">
                <a:solidFill>
                  <a:srgbClr val="595959"/>
                </a:solidFill>
                <a:latin typeface="Gill Sans"/>
                <a:ea typeface="Gill Sans"/>
                <a:cs typeface="Gill Sans"/>
                <a:sym typeface="Gill Sans"/>
              </a:defRPr>
            </a:lvl2pPr>
            <a:lvl3pPr marL="1371600" marR="0" lvl="2" indent="-330200" algn="l" rtl="0">
              <a:lnSpc>
                <a:spcPct val="110000"/>
              </a:lnSpc>
              <a:spcBef>
                <a:spcPts val="700"/>
              </a:spcBef>
              <a:spcAft>
                <a:spcPts val="0"/>
              </a:spcAft>
              <a:buClr>
                <a:schemeClr val="dk2"/>
              </a:buClr>
              <a:buSzPts val="1600"/>
              <a:buFont typeface="Arial"/>
              <a:buChar char="•"/>
              <a:defRPr sz="1600" b="0" i="0" u="none" strike="noStrike" cap="none">
                <a:solidFill>
                  <a:srgbClr val="595959"/>
                </a:solidFill>
                <a:latin typeface="Gill Sans"/>
                <a:ea typeface="Gill Sans"/>
                <a:cs typeface="Gill Sans"/>
                <a:sym typeface="Gill Sans"/>
              </a:defRPr>
            </a:lvl3pPr>
            <a:lvl4pPr marL="1828800" marR="0" lvl="3" indent="-317500" algn="l" rtl="0">
              <a:lnSpc>
                <a:spcPct val="110000"/>
              </a:lnSpc>
              <a:spcBef>
                <a:spcPts val="700"/>
              </a:spcBef>
              <a:spcAft>
                <a:spcPts val="0"/>
              </a:spcAft>
              <a:buClr>
                <a:schemeClr val="dk2"/>
              </a:buClr>
              <a:buSzPts val="1400"/>
              <a:buFont typeface="Gill Sans"/>
              <a:buChar char="–"/>
              <a:defRPr sz="1400" b="0" i="0" u="none" strike="noStrike" cap="none">
                <a:solidFill>
                  <a:srgbClr val="595959"/>
                </a:solidFill>
                <a:latin typeface="Gill Sans"/>
                <a:ea typeface="Gill Sans"/>
                <a:cs typeface="Gill Sans"/>
                <a:sym typeface="Gill Sans"/>
              </a:defRPr>
            </a:lvl4pPr>
            <a:lvl5pPr marL="2286000" marR="0" lvl="4" indent="-317500" algn="l" rtl="0">
              <a:lnSpc>
                <a:spcPct val="110000"/>
              </a:lnSpc>
              <a:spcBef>
                <a:spcPts val="700"/>
              </a:spcBef>
              <a:spcAft>
                <a:spcPts val="0"/>
              </a:spcAft>
              <a:buClr>
                <a:schemeClr val="dk2"/>
              </a:buClr>
              <a:buSzPts val="1400"/>
              <a:buFont typeface="Arial"/>
              <a:buChar char="•"/>
              <a:defRPr sz="1400" b="0" i="0" u="none" strike="noStrike" cap="none">
                <a:solidFill>
                  <a:srgbClr val="595959"/>
                </a:solidFill>
                <a:latin typeface="Gill Sans"/>
                <a:ea typeface="Gill Sans"/>
                <a:cs typeface="Gill Sans"/>
                <a:sym typeface="Gill Sans"/>
              </a:defRPr>
            </a:lvl5pPr>
            <a:lvl6pPr marL="2743200" marR="0" lvl="5" indent="-317500" algn="l" rtl="0">
              <a:lnSpc>
                <a:spcPct val="110000"/>
              </a:lnSpc>
              <a:spcBef>
                <a:spcPts val="700"/>
              </a:spcBef>
              <a:spcAft>
                <a:spcPts val="0"/>
              </a:spcAft>
              <a:buClr>
                <a:schemeClr val="dk2"/>
              </a:buClr>
              <a:buSzPts val="1400"/>
              <a:buFont typeface="Gill Sans"/>
              <a:buChar char="–"/>
              <a:defRPr sz="1400" b="0" i="0" u="none" strike="noStrike" cap="none">
                <a:solidFill>
                  <a:srgbClr val="595959"/>
                </a:solidFill>
                <a:latin typeface="Gill Sans"/>
                <a:ea typeface="Gill Sans"/>
                <a:cs typeface="Gill Sans"/>
                <a:sym typeface="Gill Sans"/>
              </a:defRPr>
            </a:lvl6pPr>
            <a:lvl7pPr marL="3200400" marR="0" lvl="6" indent="-317500" algn="l" rtl="0">
              <a:lnSpc>
                <a:spcPct val="110000"/>
              </a:lnSpc>
              <a:spcBef>
                <a:spcPts val="700"/>
              </a:spcBef>
              <a:spcAft>
                <a:spcPts val="0"/>
              </a:spcAft>
              <a:buClr>
                <a:schemeClr val="dk2"/>
              </a:buClr>
              <a:buSzPts val="1400"/>
              <a:buFont typeface="Arial"/>
              <a:buChar char="•"/>
              <a:defRPr sz="1400" b="0" i="0" u="none" strike="noStrike" cap="none">
                <a:solidFill>
                  <a:srgbClr val="595959"/>
                </a:solidFill>
                <a:latin typeface="Gill Sans"/>
                <a:ea typeface="Gill Sans"/>
                <a:cs typeface="Gill Sans"/>
                <a:sym typeface="Gill Sans"/>
              </a:defRPr>
            </a:lvl7pPr>
            <a:lvl8pPr marL="3657600" marR="0" lvl="7" indent="-317500" algn="l" rtl="0">
              <a:lnSpc>
                <a:spcPct val="110000"/>
              </a:lnSpc>
              <a:spcBef>
                <a:spcPts val="700"/>
              </a:spcBef>
              <a:spcAft>
                <a:spcPts val="0"/>
              </a:spcAft>
              <a:buClr>
                <a:schemeClr val="dk2"/>
              </a:buClr>
              <a:buSzPts val="1400"/>
              <a:buFont typeface="Gill Sans"/>
              <a:buChar char="–"/>
              <a:defRPr sz="1400" b="0" i="0" u="none" strike="noStrike" cap="none">
                <a:solidFill>
                  <a:srgbClr val="595959"/>
                </a:solidFill>
                <a:latin typeface="Gill Sans"/>
                <a:ea typeface="Gill Sans"/>
                <a:cs typeface="Gill Sans"/>
                <a:sym typeface="Gill Sans"/>
              </a:defRPr>
            </a:lvl8pPr>
            <a:lvl9pPr marL="4114800" marR="0" lvl="8" indent="-317500" algn="l" rtl="0">
              <a:lnSpc>
                <a:spcPct val="110000"/>
              </a:lnSpc>
              <a:spcBef>
                <a:spcPts val="700"/>
              </a:spcBef>
              <a:spcAft>
                <a:spcPts val="0"/>
              </a:spcAft>
              <a:buClr>
                <a:schemeClr val="dk2"/>
              </a:buClr>
              <a:buSzPts val="1400"/>
              <a:buFont typeface="Arial"/>
              <a:buChar char="•"/>
              <a:defRPr sz="1400" b="0" i="0" u="none" strike="noStrike" cap="none">
                <a:solidFill>
                  <a:srgbClr val="595959"/>
                </a:solidFill>
                <a:latin typeface="Gill Sans"/>
                <a:ea typeface="Gill Sans"/>
                <a:cs typeface="Gill Sans"/>
                <a:sym typeface="Gill Sans"/>
              </a:defRPr>
            </a:lvl9pPr>
          </a:lstStyle>
          <a:p>
            <a:endParaRPr/>
          </a:p>
        </p:txBody>
      </p:sp>
      <p:sp>
        <p:nvSpPr>
          <p:cNvPr id="12" name="Google Shape;12;p106"/>
          <p:cNvSpPr txBox="1">
            <a:spLocks noGrp="1"/>
          </p:cNvSpPr>
          <p:nvPr>
            <p:ph type="dt" idx="10"/>
          </p:nvPr>
        </p:nvSpPr>
        <p:spPr>
          <a:xfrm>
            <a:off x="1251678" y="6375679"/>
            <a:ext cx="2329722" cy="348462"/>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595959"/>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9pPr>
          </a:lstStyle>
          <a:p>
            <a:endParaRPr/>
          </a:p>
        </p:txBody>
      </p:sp>
      <p:sp>
        <p:nvSpPr>
          <p:cNvPr id="13" name="Google Shape;13;p106"/>
          <p:cNvSpPr txBox="1">
            <a:spLocks noGrp="1"/>
          </p:cNvSpPr>
          <p:nvPr>
            <p:ph type="ftr" idx="11"/>
          </p:nvPr>
        </p:nvSpPr>
        <p:spPr>
          <a:xfrm>
            <a:off x="4038600" y="6375679"/>
            <a:ext cx="4114800" cy="345796"/>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595959"/>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9pPr>
          </a:lstStyle>
          <a:p>
            <a:endParaRPr/>
          </a:p>
        </p:txBody>
      </p:sp>
      <p:sp>
        <p:nvSpPr>
          <p:cNvPr id="14" name="Google Shape;14;p106"/>
          <p:cNvSpPr txBox="1">
            <a:spLocks noGrp="1"/>
          </p:cNvSpPr>
          <p:nvPr>
            <p:ph type="sldNum" idx="12"/>
          </p:nvPr>
        </p:nvSpPr>
        <p:spPr>
          <a:xfrm>
            <a:off x="8610601" y="6375679"/>
            <a:ext cx="2819399" cy="345796"/>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595959"/>
                </a:solidFill>
                <a:latin typeface="Gill Sans"/>
                <a:ea typeface="Gill Sans"/>
                <a:cs typeface="Gill Sans"/>
                <a:sym typeface="Gill Sans"/>
              </a:defRPr>
            </a:lvl1pPr>
            <a:lvl2pPr marL="0" marR="0" lvl="1" indent="0" algn="r" rtl="0">
              <a:spcBef>
                <a:spcPts val="0"/>
              </a:spcBef>
              <a:buNone/>
              <a:defRPr sz="1200" b="0" i="0" u="none" strike="noStrike" cap="none">
                <a:solidFill>
                  <a:srgbClr val="595959"/>
                </a:solidFill>
                <a:latin typeface="Gill Sans"/>
                <a:ea typeface="Gill Sans"/>
                <a:cs typeface="Gill Sans"/>
                <a:sym typeface="Gill Sans"/>
              </a:defRPr>
            </a:lvl2pPr>
            <a:lvl3pPr marL="0" marR="0" lvl="2" indent="0" algn="r" rtl="0">
              <a:spcBef>
                <a:spcPts val="0"/>
              </a:spcBef>
              <a:buNone/>
              <a:defRPr sz="1200" b="0" i="0" u="none" strike="noStrike" cap="none">
                <a:solidFill>
                  <a:srgbClr val="595959"/>
                </a:solidFill>
                <a:latin typeface="Gill Sans"/>
                <a:ea typeface="Gill Sans"/>
                <a:cs typeface="Gill Sans"/>
                <a:sym typeface="Gill Sans"/>
              </a:defRPr>
            </a:lvl3pPr>
            <a:lvl4pPr marL="0" marR="0" lvl="3" indent="0" algn="r" rtl="0">
              <a:spcBef>
                <a:spcPts val="0"/>
              </a:spcBef>
              <a:buNone/>
              <a:defRPr sz="1200" b="0" i="0" u="none" strike="noStrike" cap="none">
                <a:solidFill>
                  <a:srgbClr val="595959"/>
                </a:solidFill>
                <a:latin typeface="Gill Sans"/>
                <a:ea typeface="Gill Sans"/>
                <a:cs typeface="Gill Sans"/>
                <a:sym typeface="Gill Sans"/>
              </a:defRPr>
            </a:lvl4pPr>
            <a:lvl5pPr marL="0" marR="0" lvl="4" indent="0" algn="r" rtl="0">
              <a:spcBef>
                <a:spcPts val="0"/>
              </a:spcBef>
              <a:buNone/>
              <a:defRPr sz="1200" b="0" i="0" u="none" strike="noStrike" cap="none">
                <a:solidFill>
                  <a:srgbClr val="595959"/>
                </a:solidFill>
                <a:latin typeface="Gill Sans"/>
                <a:ea typeface="Gill Sans"/>
                <a:cs typeface="Gill Sans"/>
                <a:sym typeface="Gill Sans"/>
              </a:defRPr>
            </a:lvl5pPr>
            <a:lvl6pPr marL="0" marR="0" lvl="5" indent="0" algn="r" rtl="0">
              <a:spcBef>
                <a:spcPts val="0"/>
              </a:spcBef>
              <a:buNone/>
              <a:defRPr sz="1200" b="0" i="0" u="none" strike="noStrike" cap="none">
                <a:solidFill>
                  <a:srgbClr val="595959"/>
                </a:solidFill>
                <a:latin typeface="Gill Sans"/>
                <a:ea typeface="Gill Sans"/>
                <a:cs typeface="Gill Sans"/>
                <a:sym typeface="Gill Sans"/>
              </a:defRPr>
            </a:lvl6pPr>
            <a:lvl7pPr marL="0" marR="0" lvl="6" indent="0" algn="r" rtl="0">
              <a:spcBef>
                <a:spcPts val="0"/>
              </a:spcBef>
              <a:buNone/>
              <a:defRPr sz="1200" b="0" i="0" u="none" strike="noStrike" cap="none">
                <a:solidFill>
                  <a:srgbClr val="595959"/>
                </a:solidFill>
                <a:latin typeface="Gill Sans"/>
                <a:ea typeface="Gill Sans"/>
                <a:cs typeface="Gill Sans"/>
                <a:sym typeface="Gill Sans"/>
              </a:defRPr>
            </a:lvl7pPr>
            <a:lvl8pPr marL="0" marR="0" lvl="7" indent="0" algn="r" rtl="0">
              <a:spcBef>
                <a:spcPts val="0"/>
              </a:spcBef>
              <a:buNone/>
              <a:defRPr sz="1200" b="0" i="0" u="none" strike="noStrike" cap="none">
                <a:solidFill>
                  <a:srgbClr val="595959"/>
                </a:solidFill>
                <a:latin typeface="Gill Sans"/>
                <a:ea typeface="Gill Sans"/>
                <a:cs typeface="Gill Sans"/>
                <a:sym typeface="Gill Sans"/>
              </a:defRPr>
            </a:lvl8pPr>
            <a:lvl9pPr marL="0" marR="0" lvl="8" indent="0" algn="r" rtl="0">
              <a:spcBef>
                <a:spcPts val="0"/>
              </a:spcBef>
              <a:buNone/>
              <a:defRPr sz="1200" b="0" i="0" u="none" strike="noStrike" cap="none">
                <a:solidFill>
                  <a:srgbClr val="595959"/>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15" name="Google Shape;15;p106" title="Left scallop edge"/>
          <p:cNvSpPr/>
          <p:nvPr/>
        </p:nvSpPr>
        <p:spPr>
          <a:xfrm>
            <a:off x="0" y="0"/>
            <a:ext cx="885825" cy="6858000"/>
          </a:xfrm>
          <a:custGeom>
            <a:avLst/>
            <a:gdLst/>
            <a:ahLst/>
            <a:cxnLst/>
            <a:rect l="l" t="t" r="r" b="b"/>
            <a:pathLst>
              <a:path w="558" h="4320" extrusionOk="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dk2"/>
          </a:solidFill>
          <a:ln>
            <a:noFill/>
          </a:ln>
        </p:spPr>
      </p:sp>
      <p:sp>
        <p:nvSpPr>
          <p:cNvPr id="16" name="Google Shape;16;p106" title="right edge border"/>
          <p:cNvSpPr/>
          <p:nvPr/>
        </p:nvSpPr>
        <p:spPr>
          <a:xfrm>
            <a:off x="11908536" y="0"/>
            <a:ext cx="283464" cy="6858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 bg1="lt1" tx1="dk1" bg2="dk2" tx2="lt2" accent1="accent1" accent2="accent2" accent3="accent3" accent4="accent4" accent5="accent5" accent6="accent6" hlink="hlink" folHlink="folHlink"/>
  <p:sldLayoutIdLst>
    <p:sldLayoutId id="2147483650" r:id="rId1"/>
    <p:sldLayoutId id="2147483658" r:id="rId2"/>
    <p:sldLayoutId id="2147483659" r:id="rId3"/>
    <p:sldLayoutId id="2147483660" r:id="rId4"/>
  </p:sldLayoutIdLst>
  <mc:AlternateContent xmlns:mc="http://schemas.openxmlformats.org/markup-compatibility/2006" xmlns:p15="http://schemas.microsoft.com/office/powerpoint/2012/main">
    <mc:Choice Requires="p15">
      <p:transition advClick="0" advTm="50">
        <p15:prstTrans prst="pageCurlSingle"/>
      </p:transition>
    </mc:Choice>
    <mc:Fallback xmlns="">
      <p:transition advClick="0" advTm="50">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xml"/><Relationship Id="rId5" Type="http://schemas.openxmlformats.org/officeDocument/2006/relationships/image" Target="../media/image26.jpe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dirty="0">
                <a:ln w="1905"/>
                <a:solidFill>
                  <a:srgbClr val="C00000"/>
                </a:solidFill>
                <a:effectLst>
                  <a:innerShdw blurRad="69850" dist="43180" dir="5400000">
                    <a:srgbClr val="000000">
                      <a:alpha val="65000"/>
                    </a:srgbClr>
                  </a:innerShdw>
                </a:effectLst>
                <a:latin typeface="Britannic Bold" pitchFamily="34" charset="0"/>
              </a:rPr>
              <a:t>Miss </a:t>
            </a:r>
            <a:r>
              <a:rPr lang="en-US" sz="2800" dirty="0" err="1">
                <a:ln w="1905"/>
                <a:solidFill>
                  <a:srgbClr val="C00000"/>
                </a:solidFill>
                <a:effectLst>
                  <a:innerShdw blurRad="69850" dist="43180" dir="5400000">
                    <a:srgbClr val="000000">
                      <a:alpha val="65000"/>
                    </a:srgbClr>
                  </a:innerShdw>
                </a:effectLst>
                <a:latin typeface="Britannic Bold" pitchFamily="34" charset="0"/>
              </a:rPr>
              <a:t>Aarna</a:t>
            </a:r>
            <a:r>
              <a:rPr lang="en-US" sz="2800" dirty="0">
                <a:ln w="1905"/>
                <a:solidFill>
                  <a:srgbClr val="C00000"/>
                </a:solidFill>
                <a:effectLst>
                  <a:innerShdw blurRad="69850" dist="43180" dir="5400000">
                    <a:srgbClr val="000000">
                      <a:alpha val="65000"/>
                    </a:srgbClr>
                  </a:innerShdw>
                </a:effectLst>
                <a:latin typeface="Britannic Bold" pitchFamily="34" charset="0"/>
              </a:rPr>
              <a:t> Thakur studying in CP 2C participated in MSSA chess tournament and she ranked 22nd out of 80 girls and she played 7 games and won 4 out of them.</a:t>
            </a:r>
          </a:p>
        </p:txBody>
      </p:sp>
      <p:pic>
        <p:nvPicPr>
          <p:cNvPr id="7170" name="Picture 2" descr="May be a closeup of 1 person, child, standing and indo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2831" y="1874517"/>
            <a:ext cx="3925394" cy="46005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4733041"/>
      </p:ext>
    </p:extLst>
  </p:cSld>
  <p:clrMapOvr>
    <a:masterClrMapping/>
  </p:clrMapOvr>
  <mc:AlternateContent xmlns:mc="http://schemas.openxmlformats.org/markup-compatibility/2006" xmlns:p15="http://schemas.microsoft.com/office/powerpoint/2012/main">
    <mc:Choice Requires="p15">
      <p:transition advClick="0" advTm="50">
        <p15:prstTrans prst="pageCurlSingle"/>
      </p:transition>
    </mc:Choice>
    <mc:Fallback xmlns="">
      <p:transition advClick="0" advTm="5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81000"/>
            <a:ext cx="7848600" cy="838200"/>
          </a:xfrm>
          <a:extLst/>
        </p:spPr>
        <p:txBody>
          <a:bodyPr/>
          <a:lstStyle/>
          <a:p>
            <a:pPr algn="ctr">
              <a:defRPr/>
            </a:pPr>
            <a:r>
              <a:rPr lang="en-US" sz="2400" dirty="0">
                <a:ln w="1905"/>
                <a:solidFill>
                  <a:srgbClr val="C00000"/>
                </a:solidFill>
                <a:effectLst>
                  <a:innerShdw blurRad="69850" dist="43180" dir="5400000">
                    <a:srgbClr val="000000">
                      <a:alpha val="65000"/>
                    </a:srgbClr>
                  </a:innerShdw>
                </a:effectLst>
                <a:latin typeface="Britannic Bold" pitchFamily="34" charset="0"/>
              </a:rPr>
              <a:t>Yagna Palliwal and Yahvi Mange of IEYC III bagged third position in ACS fest hop2022-2023 </a:t>
            </a:r>
          </a:p>
        </p:txBody>
      </p:sp>
      <p:pic>
        <p:nvPicPr>
          <p:cNvPr id="66562" name="Picture 2" descr="https://scontent.fbom57-1.fna.fbcdn.net/v/t39.30808-6/301850753_865196161552396_7035258070728989692_n.jpg?stp=dst-jpg_s600x600&amp;_nc_cat=103&amp;ccb=1-7&amp;_nc_sid=5cd70e&amp;_nc_ohc=N_yH-nTOLAsAX_Ii3L5&amp;_nc_ht=scontent.fbom57-1.fna&amp;oh=00_AT8hvEkwJTT8mZnRHHhd07Z77o3D1f_OIpck70GVOJLBdw&amp;oe=6326A17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11185" b="3804"/>
          <a:stretch/>
        </p:blipFill>
        <p:spPr>
          <a:xfrm>
            <a:off x="1828801" y="1624012"/>
            <a:ext cx="4548673" cy="4812770"/>
          </a:xfrm>
          <a:ln w="88900" cap="sq" cmpd="thickThin">
            <a:solidFill>
              <a:srgbClr val="000000"/>
            </a:solidFill>
            <a:miter lim="800000"/>
          </a:ln>
          <a:effectLst>
            <a:innerShdw blurRad="76200">
              <a:srgbClr val="000000"/>
            </a:innerShdw>
          </a:effectLst>
        </p:spPr>
      </p:pic>
      <p:pic>
        <p:nvPicPr>
          <p:cNvPr id="66564" name="Picture 4" descr="https://scontent.fbom57-1.fna.fbcdn.net/v/t39.30808-6/301374614_865195808219098_2349752547058155943_n.jpg?stp=dst-jpg_s600x600&amp;_nc_cat=106&amp;ccb=1-7&amp;_nc_sid=5cd70e&amp;_nc_ohc=0W4eYyi9C_0AX-9w9Cp&amp;_nc_ht=scontent.fbom57-1.fna&amp;oh=00_AT8ChCzUyMz3zvEX-C0lug0awROErfpqI0m3B1GtaYFeIA&amp;oe=6326E27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1600200"/>
            <a:ext cx="3657600" cy="4836582"/>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4359197"/>
      </p:ext>
    </p:extLst>
  </p:cSld>
  <p:clrMapOvr>
    <a:masterClrMapping/>
  </p:clrMapOvr>
  <mc:AlternateContent xmlns:mc="http://schemas.openxmlformats.org/markup-compatibility/2006" xmlns:p15="http://schemas.microsoft.com/office/powerpoint/2012/main">
    <mc:Choice Requires="p15">
      <p:transition advClick="0" advTm="50">
        <p15:prstTrans prst="pageCurlSingle"/>
      </p:transition>
    </mc:Choice>
    <mc:Fallback xmlns="">
      <p:transition advClick="0" advTm="5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1676399" y="304801"/>
            <a:ext cx="9739313" cy="500063"/>
          </a:xfrm>
          <a:extLst/>
        </p:spPr>
        <p:txBody>
          <a:bodyPr>
            <a:noAutofit/>
          </a:bodyPr>
          <a:lstStyle/>
          <a:p>
            <a:pPr algn="ctr">
              <a:defRPr/>
            </a:pPr>
            <a:r>
              <a:rPr lang="en-US" sz="2800" dirty="0">
                <a:ln w="1905"/>
                <a:solidFill>
                  <a:srgbClr val="C00000"/>
                </a:solidFill>
                <a:effectLst>
                  <a:innerShdw blurRad="69850" dist="43180" dir="5400000">
                    <a:srgbClr val="000000">
                      <a:alpha val="65000"/>
                    </a:srgbClr>
                  </a:innerShdw>
                </a:effectLst>
                <a:latin typeface="Britannic Bold" pitchFamily="34" charset="0"/>
              </a:rPr>
              <a:t>Our students won 6 awards at the “Interschool Humanities Day Celebration” held at Seven Isles School.</a:t>
            </a:r>
            <a:endParaRPr lang="en-US" altLang="en-US" sz="2800" dirty="0">
              <a:ln w="1905"/>
              <a:solidFill>
                <a:srgbClr val="C00000"/>
              </a:solidFill>
              <a:effectLst>
                <a:innerShdw blurRad="69850" dist="43180" dir="5400000">
                  <a:srgbClr val="000000">
                    <a:alpha val="65000"/>
                  </a:srgbClr>
                </a:innerShdw>
              </a:effectLst>
              <a:latin typeface="Britannic Bold" pitchFamily="34" charset="0"/>
            </a:endParaRPr>
          </a:p>
        </p:txBody>
      </p:sp>
      <p:pic>
        <p:nvPicPr>
          <p:cNvPr id="1536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676400" y="1381126"/>
            <a:ext cx="4158456" cy="4752975"/>
          </a:xfrm>
          <a:ln w="88900" cap="sq" cmpd="thickThin">
            <a:solidFill>
              <a:srgbClr val="000000"/>
            </a:solidFill>
            <a:miter lim="800000"/>
          </a:ln>
          <a:effectLst>
            <a:innerShdw blurRad="76200">
              <a:srgbClr val="000000"/>
            </a:innerShdw>
          </a:effectLst>
        </p:spPr>
      </p:pic>
      <p:pic>
        <p:nvPicPr>
          <p:cNvPr id="15364" name="Picture 5"/>
          <p:cNvPicPr>
            <a:picLocks noChangeAspect="1"/>
          </p:cNvPicPr>
          <p:nvPr/>
        </p:nvPicPr>
        <p:blipFill>
          <a:blip r:embed="rId3">
            <a:extLst>
              <a:ext uri="{28A0092B-C50C-407E-A947-70E740481C1C}">
                <a14:useLocalDpi xmlns:a14="http://schemas.microsoft.com/office/drawing/2010/main" val="0"/>
              </a:ext>
            </a:extLst>
          </a:blip>
          <a:srcRect t="18988" r="25833" b="8936"/>
          <a:stretch>
            <a:fillRect/>
          </a:stretch>
        </p:blipFill>
        <p:spPr bwMode="auto">
          <a:xfrm>
            <a:off x="6238875" y="1381126"/>
            <a:ext cx="4470400" cy="4791075"/>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1147988"/>
      </p:ext>
    </p:extLst>
  </p:cSld>
  <p:clrMapOvr>
    <a:masterClrMapping/>
  </p:clrMapOvr>
  <mc:AlternateContent xmlns:mc="http://schemas.openxmlformats.org/markup-compatibility/2006" xmlns:p15="http://schemas.microsoft.com/office/powerpoint/2012/main">
    <mc:Choice Requires="p15">
      <p:transition advClick="0" advTm="50">
        <p15:prstTrans prst="pageCurlSingle"/>
      </p:transition>
    </mc:Choice>
    <mc:Fallback xmlns="">
      <p:transition advClick="0" advTm="5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1949451" y="59350"/>
            <a:ext cx="6348413" cy="685800"/>
          </a:xfrm>
          <a:extLst/>
        </p:spPr>
        <p:txBody>
          <a:bodyPr>
            <a:noAutofit/>
          </a:bodyPr>
          <a:lstStyle/>
          <a:p>
            <a:pPr>
              <a:defRPr/>
            </a:pPr>
            <a:r>
              <a:rPr lang="en-US" altLang="en-US" sz="2000" dirty="0">
                <a:ln w="1905"/>
                <a:solidFill>
                  <a:srgbClr val="C00000"/>
                </a:solidFill>
                <a:effectLst>
                  <a:innerShdw blurRad="69850" dist="43180" dir="5400000">
                    <a:srgbClr val="000000">
                      <a:alpha val="65000"/>
                    </a:srgbClr>
                  </a:innerShdw>
                </a:effectLst>
                <a:latin typeface="Britannic Bold" pitchFamily="34" charset="0"/>
              </a:rPr>
              <a:t>NAMASTE INDIA – 3</a:t>
            </a:r>
            <a:r>
              <a:rPr lang="en-US" altLang="en-US" sz="2000" baseline="30000" dirty="0">
                <a:ln w="1905"/>
                <a:solidFill>
                  <a:srgbClr val="C00000"/>
                </a:solidFill>
                <a:effectLst>
                  <a:innerShdw blurRad="69850" dist="43180" dir="5400000">
                    <a:srgbClr val="000000">
                      <a:alpha val="65000"/>
                    </a:srgbClr>
                  </a:innerShdw>
                </a:effectLst>
                <a:latin typeface="Britannic Bold" pitchFamily="34" charset="0"/>
              </a:rPr>
              <a:t>rd</a:t>
            </a:r>
            <a:r>
              <a:rPr lang="en-US" altLang="en-US" sz="2000" dirty="0">
                <a:ln w="1905"/>
                <a:solidFill>
                  <a:srgbClr val="C00000"/>
                </a:solidFill>
                <a:effectLst>
                  <a:innerShdw blurRad="69850" dist="43180" dir="5400000">
                    <a:srgbClr val="000000">
                      <a:alpha val="65000"/>
                    </a:srgbClr>
                  </a:innerShdw>
                </a:effectLst>
                <a:latin typeface="Britannic Bold" pitchFamily="34" charset="0"/>
              </a:rPr>
              <a:t> position –Dance Competition  </a:t>
            </a:r>
          </a:p>
        </p:txBody>
      </p:sp>
      <p:pic>
        <p:nvPicPr>
          <p:cNvPr id="16387"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l="19205" r="25581" b="9517"/>
          <a:stretch>
            <a:fillRect/>
          </a:stretch>
        </p:blipFill>
        <p:spPr>
          <a:xfrm>
            <a:off x="2057401" y="881062"/>
            <a:ext cx="4630341" cy="3124200"/>
          </a:xfrm>
          <a:ln w="88900" cap="sq" cmpd="thickThin">
            <a:solidFill>
              <a:srgbClr val="000000"/>
            </a:solidFill>
            <a:miter lim="800000"/>
          </a:ln>
          <a:effectLst>
            <a:innerShdw blurRad="76200">
              <a:srgbClr val="000000"/>
            </a:innerShdw>
          </a:effectLst>
        </p:spPr>
      </p:pic>
      <p:pic>
        <p:nvPicPr>
          <p:cNvPr id="16388" name="Picture 4"/>
          <p:cNvPicPr>
            <a:picLocks noChangeAspect="1"/>
          </p:cNvPicPr>
          <p:nvPr/>
        </p:nvPicPr>
        <p:blipFill>
          <a:blip r:embed="rId3">
            <a:extLst>
              <a:ext uri="{28A0092B-C50C-407E-A947-70E740481C1C}">
                <a14:useLocalDpi xmlns:a14="http://schemas.microsoft.com/office/drawing/2010/main" val="0"/>
              </a:ext>
            </a:extLst>
          </a:blip>
          <a:srcRect l="8333" t="3703" r="10001" b="3703"/>
          <a:stretch>
            <a:fillRect/>
          </a:stretch>
        </p:blipFill>
        <p:spPr bwMode="auto">
          <a:xfrm>
            <a:off x="6502202" y="3733800"/>
            <a:ext cx="4140200" cy="30480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6390" name="Picture 6" descr="https://lh5.googleusercontent.com/KHkfCf37yt5OL10CO0QbdgHXKH-CPEanAiCmPjFrY6LGVp6G0CVJAucc6qRINNroRtxIXJ_JrIFMX_V9rfoM4sx8-gnpj8sBl6Z5amOSCjTfcEce7rhL9QcK9beT0RrWncwgzMbZD4qVj4LrhuY57_woOS6jjuIPBXkx-UMthlpxV8FIvk9SHleX4c-N1jDxPL8w8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41257" y="609600"/>
            <a:ext cx="3247628" cy="2988288"/>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6392" name="Picture 8" descr="https://lh3.googleusercontent.com/-I_tZwuoRSvqLpgPGe2bGvFlPXNs8xgoIANVb9_fvslwZ5Xpq2JT8qttkWh6NXvs9W9zXsteL0h2vdK1kTZp3xCDvhORaxPjMwEGVe5nvggIOVydNrVN2G8VPq14YDOmkC_wnYV6y4LuwpcZZQBt2urBXXBuXc0IdoGKowJvAhu9mzw2eOjzW2VIsP3RVAaqvWGdt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35163" y="4162425"/>
            <a:ext cx="4400550" cy="2437467"/>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8037590"/>
      </p:ext>
    </p:extLst>
  </p:cSld>
  <p:clrMapOvr>
    <a:masterClrMapping/>
  </p:clrMapOvr>
  <mc:AlternateContent xmlns:mc="http://schemas.openxmlformats.org/markup-compatibility/2006" xmlns:p15="http://schemas.microsoft.com/office/powerpoint/2012/main">
    <mc:Choice Requires="p15">
      <p:transition advClick="0" advTm="50">
        <p15:prstTrans prst="pageCurlSingle"/>
      </p:transition>
    </mc:Choice>
    <mc:Fallback xmlns="">
      <p:transition advClick="0" advTm="5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304800"/>
            <a:ext cx="8382000" cy="1320800"/>
          </a:xfrm>
          <a:extLst/>
        </p:spPr>
        <p:txBody>
          <a:bodyPr>
            <a:noAutofit/>
          </a:bodyPr>
          <a:lstStyle/>
          <a:p>
            <a:pPr algn="ctr">
              <a:defRPr/>
            </a:pPr>
            <a:r>
              <a:rPr lang="en-US" sz="2400" dirty="0">
                <a:ln w="1905"/>
                <a:solidFill>
                  <a:srgbClr val="C00000"/>
                </a:solidFill>
                <a:effectLst>
                  <a:innerShdw blurRad="69850" dist="43180" dir="5400000">
                    <a:srgbClr val="000000">
                      <a:alpha val="65000"/>
                    </a:srgbClr>
                  </a:innerShdw>
                </a:effectLst>
                <a:latin typeface="Britannic Bold" pitchFamily="34" charset="0"/>
              </a:rPr>
              <a:t>Ishan Roy of Checkpoint II D (Grade 7) secured fifth place in Pinnacle Chess Fest 2022, under U-15 category. </a:t>
            </a:r>
            <a:br>
              <a:rPr lang="en-US" sz="2400" dirty="0">
                <a:ln w="1905"/>
                <a:solidFill>
                  <a:srgbClr val="C00000"/>
                </a:solidFill>
                <a:effectLst>
                  <a:innerShdw blurRad="69850" dist="43180" dir="5400000">
                    <a:srgbClr val="000000">
                      <a:alpha val="65000"/>
                    </a:srgbClr>
                  </a:innerShdw>
                </a:effectLst>
                <a:latin typeface="Britannic Bold" pitchFamily="34" charset="0"/>
              </a:rPr>
            </a:br>
            <a:endParaRPr lang="en-US" sz="2400" dirty="0">
              <a:ln w="1905"/>
              <a:solidFill>
                <a:srgbClr val="C00000"/>
              </a:solidFill>
              <a:effectLst>
                <a:innerShdw blurRad="69850" dist="43180" dir="5400000">
                  <a:srgbClr val="000000">
                    <a:alpha val="65000"/>
                  </a:srgbClr>
                </a:innerShdw>
              </a:effectLst>
              <a:latin typeface="Britannic Bold" pitchFamily="34" charset="0"/>
            </a:endParaRPr>
          </a:p>
        </p:txBody>
      </p:sp>
      <p:pic>
        <p:nvPicPr>
          <p:cNvPr id="4" name="Content Placeholder 3"/>
          <p:cNvPicPr>
            <a:picLocks noGrp="1" noChangeAspect="1"/>
          </p:cNvPicPr>
          <p:nvPr>
            <p:ph idx="1"/>
          </p:nvPr>
        </p:nvPicPr>
        <p:blipFill rotWithShape="1">
          <a:blip r:embed="rId2"/>
          <a:srcRect t="10924" r="2041"/>
          <a:stretch/>
        </p:blipFill>
        <p:spPr>
          <a:xfrm>
            <a:off x="4191000" y="1371600"/>
            <a:ext cx="4267200" cy="5074246"/>
          </a:xfrm>
          <a:ln w="88900" cap="sq" cmpd="thickThin">
            <a:solidFill>
              <a:srgbClr val="000000"/>
            </a:solidFill>
            <a:miter lim="800000"/>
          </a:ln>
          <a:effectLst>
            <a:innerShdw blurRad="76200">
              <a:srgbClr val="000000"/>
            </a:innerShdw>
          </a:effectLst>
        </p:spPr>
      </p:pic>
    </p:spTree>
    <p:extLst>
      <p:ext uri="{BB962C8B-B14F-4D97-AF65-F5344CB8AC3E}">
        <p14:creationId xmlns:p14="http://schemas.microsoft.com/office/powerpoint/2010/main" val="3392782996"/>
      </p:ext>
    </p:extLst>
  </p:cSld>
  <p:clrMapOvr>
    <a:masterClrMapping/>
  </p:clrMapOvr>
  <mc:AlternateContent xmlns:mc="http://schemas.openxmlformats.org/markup-compatibility/2006" xmlns:p15="http://schemas.microsoft.com/office/powerpoint/2012/main">
    <mc:Choice Requires="p15">
      <p:transition advClick="0" advTm="50">
        <p15:prstTrans prst="pageCurlSingle"/>
      </p:transition>
    </mc:Choice>
    <mc:Fallback xmlns="">
      <p:transition advClick="0" advTm="5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152400"/>
            <a:ext cx="8229600" cy="1320800"/>
          </a:xfrm>
          <a:extLst/>
        </p:spPr>
        <p:txBody>
          <a:bodyPr>
            <a:noAutofit/>
          </a:bodyPr>
          <a:lstStyle/>
          <a:p>
            <a:pPr algn="ctr">
              <a:defRPr/>
            </a:pPr>
            <a:r>
              <a:rPr lang="en-US" sz="2000" dirty="0">
                <a:ln w="1905"/>
                <a:solidFill>
                  <a:srgbClr val="C00000"/>
                </a:solidFill>
                <a:effectLst>
                  <a:innerShdw blurRad="69850" dist="43180" dir="5400000">
                    <a:srgbClr val="000000">
                      <a:alpha val="65000"/>
                    </a:srgbClr>
                  </a:innerShdw>
                </a:effectLst>
                <a:latin typeface="Britannic Bold" pitchFamily="34" charset="0"/>
              </a:rPr>
              <a:t>Students and teachers were felicitated by Rotary club for their outstanding performance in the board years. Ms </a:t>
            </a:r>
            <a:r>
              <a:rPr lang="en-US" sz="2000" dirty="0" err="1">
                <a:ln w="1905"/>
                <a:solidFill>
                  <a:srgbClr val="C00000"/>
                </a:solidFill>
                <a:effectLst>
                  <a:innerShdw blurRad="69850" dist="43180" dir="5400000">
                    <a:srgbClr val="000000">
                      <a:alpha val="65000"/>
                    </a:srgbClr>
                  </a:innerShdw>
                </a:effectLst>
                <a:latin typeface="Britannic Bold" pitchFamily="34" charset="0"/>
              </a:rPr>
              <a:t>Tahira</a:t>
            </a:r>
            <a:r>
              <a:rPr lang="en-US" sz="2000" dirty="0">
                <a:ln w="1905"/>
                <a:solidFill>
                  <a:srgbClr val="C00000"/>
                </a:solidFill>
                <a:effectLst>
                  <a:innerShdw blurRad="69850" dist="43180" dir="5400000">
                    <a:srgbClr val="000000">
                      <a:alpha val="65000"/>
                    </a:srgbClr>
                  </a:innerShdw>
                </a:effectLst>
                <a:latin typeface="Britannic Bold" pitchFamily="34" charset="0"/>
              </a:rPr>
              <a:t> Pasha, Ms Jolly Francis and </a:t>
            </a:r>
            <a:r>
              <a:rPr lang="en-US" sz="2000" dirty="0" err="1">
                <a:ln w="1905"/>
                <a:solidFill>
                  <a:srgbClr val="C00000"/>
                </a:solidFill>
                <a:effectLst>
                  <a:innerShdw blurRad="69850" dist="43180" dir="5400000">
                    <a:srgbClr val="000000">
                      <a:alpha val="65000"/>
                    </a:srgbClr>
                  </a:innerShdw>
                </a:effectLst>
                <a:latin typeface="Britannic Bold" pitchFamily="34" charset="0"/>
              </a:rPr>
              <a:t>Mr</a:t>
            </a:r>
            <a:r>
              <a:rPr lang="en-US" sz="2000" dirty="0">
                <a:ln w="1905"/>
                <a:solidFill>
                  <a:srgbClr val="C00000"/>
                </a:solidFill>
                <a:effectLst>
                  <a:innerShdw blurRad="69850" dist="43180" dir="5400000">
                    <a:srgbClr val="000000">
                      <a:alpha val="65000"/>
                    </a:srgbClr>
                  </a:innerShdw>
                </a:effectLst>
                <a:latin typeface="Britannic Bold" pitchFamily="34" charset="0"/>
              </a:rPr>
              <a:t> </a:t>
            </a:r>
            <a:r>
              <a:rPr lang="en-US" sz="2000" dirty="0" err="1">
                <a:ln w="1905"/>
                <a:solidFill>
                  <a:srgbClr val="C00000"/>
                </a:solidFill>
                <a:effectLst>
                  <a:innerShdw blurRad="69850" dist="43180" dir="5400000">
                    <a:srgbClr val="000000">
                      <a:alpha val="65000"/>
                    </a:srgbClr>
                  </a:innerShdw>
                </a:effectLst>
                <a:latin typeface="Britannic Bold" pitchFamily="34" charset="0"/>
              </a:rPr>
              <a:t>Gurvinder</a:t>
            </a:r>
            <a:r>
              <a:rPr lang="en-US" sz="2000" dirty="0">
                <a:ln w="1905"/>
                <a:solidFill>
                  <a:srgbClr val="C00000"/>
                </a:solidFill>
                <a:effectLst>
                  <a:innerShdw blurRad="69850" dist="43180" dir="5400000">
                    <a:srgbClr val="000000">
                      <a:alpha val="65000"/>
                    </a:srgbClr>
                  </a:innerShdw>
                </a:effectLst>
                <a:latin typeface="Britannic Bold" pitchFamily="34" charset="0"/>
              </a:rPr>
              <a:t> Singh were </a:t>
            </a:r>
            <a:r>
              <a:rPr lang="en-US" sz="2000" dirty="0" err="1">
                <a:ln w="1905"/>
                <a:solidFill>
                  <a:srgbClr val="C00000"/>
                </a:solidFill>
                <a:effectLst>
                  <a:innerShdw blurRad="69850" dist="43180" dir="5400000">
                    <a:srgbClr val="000000">
                      <a:alpha val="65000"/>
                    </a:srgbClr>
                  </a:innerShdw>
                </a:effectLst>
                <a:latin typeface="Britannic Bold" pitchFamily="34" charset="0"/>
              </a:rPr>
              <a:t>honoured</a:t>
            </a:r>
            <a:r>
              <a:rPr lang="en-US" sz="2000" dirty="0">
                <a:ln w="1905"/>
                <a:solidFill>
                  <a:srgbClr val="C00000"/>
                </a:solidFill>
                <a:effectLst>
                  <a:innerShdw blurRad="69850" dist="43180" dir="5400000">
                    <a:srgbClr val="000000">
                      <a:alpha val="65000"/>
                    </a:srgbClr>
                  </a:innerShdw>
                </a:effectLst>
                <a:latin typeface="Britannic Bold" pitchFamily="34" charset="0"/>
              </a:rPr>
              <a:t> for their contribution to student performance and development. </a:t>
            </a:r>
          </a:p>
        </p:txBody>
      </p:sp>
      <p:pic>
        <p:nvPicPr>
          <p:cNvPr id="4" name="Content Placeholder 3"/>
          <p:cNvPicPr>
            <a:picLocks noGrp="1"/>
          </p:cNvPicPr>
          <p:nvPr>
            <p:ph idx="1"/>
          </p:nvPr>
        </p:nvPicPr>
        <p:blipFill rotWithShape="1">
          <a:blip r:embed="rId2"/>
          <a:srcRect l="23237" t="31642" r="54968" b="19043"/>
          <a:stretch/>
        </p:blipFill>
        <p:spPr>
          <a:xfrm>
            <a:off x="4114800" y="2057400"/>
            <a:ext cx="4876800" cy="4419600"/>
          </a:xfrm>
          <a:ln w="88900" cap="sq" cmpd="thickThin">
            <a:solidFill>
              <a:srgbClr val="000000"/>
            </a:solidFill>
            <a:miter lim="800000"/>
          </a:ln>
          <a:effectLst>
            <a:innerShdw blurRad="76200">
              <a:srgbClr val="000000"/>
            </a:inn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415438289"/>
      </p:ext>
    </p:extLst>
  </p:cSld>
  <p:clrMapOvr>
    <a:masterClrMapping/>
  </p:clrMapOvr>
  <mc:AlternateContent xmlns:mc="http://schemas.openxmlformats.org/markup-compatibility/2006" xmlns:p15="http://schemas.microsoft.com/office/powerpoint/2012/main">
    <mc:Choice Requires="p15">
      <p:transition advClick="0" advTm="50">
        <p15:prstTrans prst="pageCurlSingle"/>
      </p:transition>
    </mc:Choice>
    <mc:Fallback xmlns="">
      <p:transition advClick="0" advTm="5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2057400" y="83723"/>
            <a:ext cx="7391400" cy="838200"/>
          </a:xfrm>
          <a:extLst/>
        </p:spPr>
        <p:txBody>
          <a:bodyPr>
            <a:normAutofit/>
          </a:bodyPr>
          <a:lstStyle/>
          <a:p>
            <a:pPr>
              <a:defRPr/>
            </a:pPr>
            <a:r>
              <a:rPr lang="en-US" altLang="en-US" sz="2400" dirty="0">
                <a:ln w="1905"/>
                <a:solidFill>
                  <a:srgbClr val="C00000"/>
                </a:solidFill>
                <a:effectLst>
                  <a:innerShdw blurRad="69850" dist="43180" dir="5400000">
                    <a:srgbClr val="000000">
                      <a:alpha val="65000"/>
                    </a:srgbClr>
                  </a:innerShdw>
                </a:effectLst>
                <a:latin typeface="Britannic Bold" pitchFamily="34" charset="0"/>
              </a:rPr>
              <a:t>Supernova Sports Competition at Billabong, Juhu  </a:t>
            </a:r>
          </a:p>
        </p:txBody>
      </p:sp>
      <p:pic>
        <p:nvPicPr>
          <p:cNvPr id="17411"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676400" y="914400"/>
            <a:ext cx="4267200" cy="5562600"/>
          </a:xfrm>
          <a:ln w="88900" cap="sq" cmpd="thickThin">
            <a:solidFill>
              <a:srgbClr val="000000"/>
            </a:solidFill>
            <a:miter lim="800000"/>
          </a:ln>
          <a:effectLst>
            <a:innerShdw blurRad="76200">
              <a:srgbClr val="000000"/>
            </a:innerShdw>
          </a:effectLst>
        </p:spPr>
      </p:pic>
      <p:pic>
        <p:nvPicPr>
          <p:cNvPr id="4" name="Content Placeholder 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8400" y="762001"/>
            <a:ext cx="3962400" cy="2586795"/>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5" name="Content Placeholder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91249" y="3581400"/>
            <a:ext cx="4337050" cy="28956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3386031"/>
      </p:ext>
    </p:extLst>
  </p:cSld>
  <p:clrMapOvr>
    <a:masterClrMapping/>
  </p:clrMapOvr>
  <mc:AlternateContent xmlns:mc="http://schemas.openxmlformats.org/markup-compatibility/2006" xmlns:p15="http://schemas.microsoft.com/office/powerpoint/2012/main">
    <mc:Choice Requires="p15">
      <p:transition advClick="0" advTm="50">
        <p15:prstTrans prst="pageCurlSingle"/>
      </p:transition>
    </mc:Choice>
    <mc:Fallback xmlns="">
      <p:transition advClick="0" advTm="5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657225" y="257175"/>
            <a:ext cx="11029950" cy="842963"/>
          </a:xfrm>
        </p:spPr>
        <p:txBody>
          <a:bodyPr>
            <a:noAutofit/>
          </a:bodyPr>
          <a:lstStyle/>
          <a:p>
            <a:pPr algn="ctr"/>
            <a:r>
              <a:rPr lang="en-US" altLang="en-US" sz="3600" dirty="0">
                <a:ln w="1905"/>
                <a:solidFill>
                  <a:srgbClr val="C00000"/>
                </a:solidFill>
                <a:effectLst>
                  <a:innerShdw blurRad="69850" dist="43180" dir="5400000">
                    <a:srgbClr val="000000">
                      <a:alpha val="65000"/>
                    </a:srgbClr>
                  </a:innerShdw>
                </a:effectLst>
                <a:latin typeface="Britannic Bold" pitchFamily="34" charset="0"/>
              </a:rPr>
              <a:t>Supernova Sports Competition at Billabong, Juhu </a:t>
            </a:r>
            <a:endParaRPr lang="en-US" altLang="en-US" sz="3200" dirty="0" smtClean="0"/>
          </a:p>
        </p:txBody>
      </p:sp>
      <p:pic>
        <p:nvPicPr>
          <p:cNvPr id="5"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264112" y="1402727"/>
            <a:ext cx="5026801" cy="5186363"/>
          </a:xfrm>
          <a:ln w="88900" cap="sq" cmpd="thickThin">
            <a:solidFill>
              <a:srgbClr val="000000"/>
            </a:solidFill>
            <a:miter lim="800000"/>
          </a:ln>
          <a:effectLst>
            <a:innerShdw blurRad="76200">
              <a:srgbClr val="000000"/>
            </a:innerShdw>
          </a:effectLst>
        </p:spPr>
      </p:pic>
      <p:pic>
        <p:nvPicPr>
          <p:cNvPr id="6" name="Content Placeholder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48438" y="1362418"/>
            <a:ext cx="4595812" cy="5266982"/>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547693"/>
      </p:ext>
    </p:extLst>
  </p:cSld>
  <p:clrMapOvr>
    <a:masterClrMapping/>
  </p:clrMapOvr>
  <mc:AlternateContent xmlns:mc="http://schemas.openxmlformats.org/markup-compatibility/2006" xmlns:p15="http://schemas.microsoft.com/office/powerpoint/2012/main">
    <mc:Choice Requires="p15">
      <p:transition advClick="0" advTm="50">
        <p15:prstTrans prst="pageCurlSingle"/>
      </p:transition>
    </mc:Choice>
    <mc:Fallback xmlns="">
      <p:transition advClick="0" advTm="5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304800"/>
            <a:ext cx="7696200" cy="1320800"/>
          </a:xfrm>
          <a:extLst/>
        </p:spPr>
        <p:txBody>
          <a:bodyPr>
            <a:noAutofit/>
          </a:bodyPr>
          <a:lstStyle/>
          <a:p>
            <a:pPr algn="ctr">
              <a:defRPr/>
            </a:pPr>
            <a:r>
              <a:rPr lang="en-US" sz="2000" dirty="0">
                <a:ln w="1905"/>
                <a:solidFill>
                  <a:srgbClr val="C00000"/>
                </a:solidFill>
                <a:effectLst>
                  <a:innerShdw blurRad="69850" dist="43180" dir="5400000">
                    <a:srgbClr val="000000">
                      <a:alpha val="65000"/>
                    </a:srgbClr>
                  </a:innerShdw>
                </a:effectLst>
                <a:latin typeface="Britannic Bold" pitchFamily="34" charset="0"/>
              </a:rPr>
              <a:t>Principal Ms. Mildred Lobo has successfully completed the training program IMC RBNQA - </a:t>
            </a:r>
            <a:r>
              <a:rPr lang="en-US" sz="2000" dirty="0" err="1">
                <a:ln w="1905"/>
                <a:solidFill>
                  <a:srgbClr val="C00000"/>
                </a:solidFill>
                <a:effectLst>
                  <a:innerShdw blurRad="69850" dist="43180" dir="5400000">
                    <a:srgbClr val="000000">
                      <a:alpha val="65000"/>
                    </a:srgbClr>
                  </a:innerShdw>
                </a:effectLst>
                <a:latin typeface="Britannic Bold" pitchFamily="34" charset="0"/>
              </a:rPr>
              <a:t>Certied</a:t>
            </a:r>
            <a:r>
              <a:rPr lang="en-US" sz="2000" dirty="0">
                <a:ln w="1905"/>
                <a:solidFill>
                  <a:srgbClr val="C00000"/>
                </a:solidFill>
                <a:effectLst>
                  <a:innerShdw blurRad="69850" dist="43180" dir="5400000">
                    <a:srgbClr val="000000">
                      <a:alpha val="65000"/>
                    </a:srgbClr>
                  </a:innerShdw>
                </a:effectLst>
                <a:latin typeface="Britannic Bold" pitchFamily="34" charset="0"/>
              </a:rPr>
              <a:t> Examiner for Quality Management She has also been elected as the MISA Executive Committee member for the academic year 2022.</a:t>
            </a:r>
          </a:p>
        </p:txBody>
      </p:sp>
      <p:pic>
        <p:nvPicPr>
          <p:cNvPr id="22533" name="Picture 5" descr="May be an image of 1 person and text"/>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41" t="7853" r="17587"/>
          <a:stretch/>
        </p:blipFill>
        <p:spPr>
          <a:xfrm>
            <a:off x="3867150" y="1828800"/>
            <a:ext cx="4229100" cy="4726272"/>
          </a:xfrm>
          <a:ln w="88900" cap="sq" cmpd="thickThin">
            <a:solidFill>
              <a:srgbClr val="000000"/>
            </a:solidFill>
            <a:miter lim="800000"/>
          </a:ln>
          <a:effectLst>
            <a:innerShdw blurRad="76200">
              <a:srgbClr val="000000"/>
            </a:innerShdw>
          </a:effectLst>
        </p:spPr>
      </p:pic>
    </p:spTree>
    <p:extLst>
      <p:ext uri="{BB962C8B-B14F-4D97-AF65-F5344CB8AC3E}">
        <p14:creationId xmlns:p14="http://schemas.microsoft.com/office/powerpoint/2010/main" val="3302763499"/>
      </p:ext>
    </p:extLst>
  </p:cSld>
  <p:clrMapOvr>
    <a:masterClrMapping/>
  </p:clrMapOvr>
  <mc:AlternateContent xmlns:mc="http://schemas.openxmlformats.org/markup-compatibility/2006" xmlns:p15="http://schemas.microsoft.com/office/powerpoint/2012/main">
    <mc:Choice Requires="p15">
      <p:transition advClick="0" advTm="50">
        <p15:prstTrans prst="pageCurlSingle"/>
      </p:transition>
    </mc:Choice>
    <mc:Fallback xmlns="">
      <p:transition advClick="0" advTm="5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
            <a:ext cx="7924800" cy="1320800"/>
          </a:xfrm>
          <a:extLst/>
        </p:spPr>
        <p:txBody>
          <a:bodyPr>
            <a:noAutofit/>
          </a:bodyPr>
          <a:lstStyle/>
          <a:p>
            <a:pPr algn="ctr">
              <a:defRPr/>
            </a:pPr>
            <a:r>
              <a:rPr lang="en-US" sz="2000" dirty="0">
                <a:ln w="1905"/>
                <a:solidFill>
                  <a:srgbClr val="C00000"/>
                </a:solidFill>
                <a:effectLst>
                  <a:innerShdw blurRad="69850" dist="43180" dir="5400000">
                    <a:srgbClr val="000000">
                      <a:alpha val="65000"/>
                    </a:srgbClr>
                  </a:innerShdw>
                </a:effectLst>
                <a:latin typeface="Britannic Bold" pitchFamily="34" charset="0"/>
              </a:rPr>
              <a:t>Ms Huzaifah Bhaldar has officially been welcomed as a 2022 Climate Action Project Facilitator! She will join a global team of about 120 facilitators to share her expertise and provide facilitation to teachers participating in the Climate Action Project 2022.</a:t>
            </a:r>
          </a:p>
        </p:txBody>
      </p:sp>
      <p:pic>
        <p:nvPicPr>
          <p:cNvPr id="61442" name="Picture 2" descr="May be an image of 1 person and indoo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0" y="1752600"/>
            <a:ext cx="3200400" cy="4746342"/>
          </a:xfrm>
          <a:ln w="88900" cap="sq" cmpd="thickThin">
            <a:solidFill>
              <a:srgbClr val="000000"/>
            </a:solidFill>
            <a:miter lim="800000"/>
          </a:ln>
          <a:effectLst>
            <a:innerShdw blurRad="76200">
              <a:srgbClr val="000000"/>
            </a:innerShdw>
          </a:effectLst>
        </p:spPr>
      </p:pic>
    </p:spTree>
    <p:extLst>
      <p:ext uri="{BB962C8B-B14F-4D97-AF65-F5344CB8AC3E}">
        <p14:creationId xmlns:p14="http://schemas.microsoft.com/office/powerpoint/2010/main" val="3500011967"/>
      </p:ext>
    </p:extLst>
  </p:cSld>
  <p:clrMapOvr>
    <a:masterClrMapping/>
  </p:clrMapOvr>
  <mc:AlternateContent xmlns:mc="http://schemas.openxmlformats.org/markup-compatibility/2006" xmlns:p15="http://schemas.microsoft.com/office/powerpoint/2012/main">
    <mc:Choice Requires="p15">
      <p:transition advClick="0" advTm="50">
        <p15:prstTrans prst="pageCurlSingle"/>
      </p:transition>
    </mc:Choice>
    <mc:Fallback xmlns="">
      <p:transition advClick="0" advTm="5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33600" y="533400"/>
            <a:ext cx="8001000" cy="990600"/>
          </a:xfrm>
          <a:extLst/>
        </p:spPr>
        <p:txBody>
          <a:bodyPr/>
          <a:lstStyle/>
          <a:p>
            <a:pPr algn="ctr">
              <a:defRPr/>
            </a:pPr>
            <a:r>
              <a:rPr lang="en-US" sz="2400" dirty="0">
                <a:ln w="1905"/>
                <a:solidFill>
                  <a:srgbClr val="C00000"/>
                </a:solidFill>
                <a:effectLst>
                  <a:innerShdw blurRad="69850" dist="43180" dir="5400000">
                    <a:srgbClr val="000000">
                      <a:alpha val="65000"/>
                    </a:srgbClr>
                  </a:innerShdw>
                </a:effectLst>
                <a:latin typeface="Britannic Bold" pitchFamily="34" charset="0"/>
              </a:rPr>
              <a:t>Ananya Harish, a budding author had her first book launched on Sunday, 3rd July.</a:t>
            </a:r>
          </a:p>
        </p:txBody>
      </p:sp>
      <p:pic>
        <p:nvPicPr>
          <p:cNvPr id="2" name="Picture 1"/>
          <p:cNvPicPr>
            <a:picLocks noChangeAspect="1"/>
          </p:cNvPicPr>
          <p:nvPr/>
        </p:nvPicPr>
        <p:blipFill rotWithShape="1">
          <a:blip r:embed="rId2"/>
          <a:srcRect r="-1204" b="21285"/>
          <a:stretch/>
        </p:blipFill>
        <p:spPr>
          <a:xfrm>
            <a:off x="2197634" y="1676400"/>
            <a:ext cx="7968343" cy="464820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0139683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5"/>
            <a:ext cx="10178322" cy="1232103"/>
          </a:xfrm>
        </p:spPr>
        <p:txBody>
          <a:bodyPr>
            <a:normAutofit/>
          </a:bodyPr>
          <a:lstStyle/>
          <a:p>
            <a:pPr algn="ctr"/>
            <a:r>
              <a:rPr lang="en-US" sz="2400" dirty="0" smtClean="0">
                <a:ln w="1905"/>
                <a:solidFill>
                  <a:srgbClr val="C00000"/>
                </a:solidFill>
                <a:effectLst>
                  <a:innerShdw blurRad="69850" dist="43180" dir="5400000">
                    <a:srgbClr val="000000">
                      <a:alpha val="65000"/>
                    </a:srgbClr>
                  </a:innerShdw>
                </a:effectLst>
                <a:latin typeface="Britannic Bold" pitchFamily="34" charset="0"/>
              </a:rPr>
              <a:t>Our </a:t>
            </a:r>
            <a:r>
              <a:rPr lang="en-US" sz="2400" dirty="0">
                <a:ln w="1905"/>
                <a:solidFill>
                  <a:srgbClr val="C00000"/>
                </a:solidFill>
                <a:effectLst>
                  <a:innerShdw blurRad="69850" dist="43180" dir="5400000">
                    <a:srgbClr val="000000">
                      <a:alpha val="65000"/>
                    </a:srgbClr>
                  </a:innerShdw>
                </a:effectLst>
                <a:latin typeface="Britannic Bold" pitchFamily="34" charset="0"/>
              </a:rPr>
              <a:t>faculty Ms </a:t>
            </a:r>
            <a:r>
              <a:rPr lang="en-US" sz="2400" dirty="0" err="1">
                <a:ln w="1905"/>
                <a:solidFill>
                  <a:srgbClr val="C00000"/>
                </a:solidFill>
                <a:effectLst>
                  <a:innerShdw blurRad="69850" dist="43180" dir="5400000">
                    <a:srgbClr val="000000">
                      <a:alpha val="65000"/>
                    </a:srgbClr>
                  </a:innerShdw>
                </a:effectLst>
                <a:latin typeface="Britannic Bold" pitchFamily="34" charset="0"/>
              </a:rPr>
              <a:t>Nitya</a:t>
            </a:r>
            <a:r>
              <a:rPr lang="en-US" sz="2400" dirty="0">
                <a:ln w="1905"/>
                <a:solidFill>
                  <a:srgbClr val="C00000"/>
                </a:solidFill>
                <a:effectLst>
                  <a:innerShdw blurRad="69850" dist="43180" dir="5400000">
                    <a:srgbClr val="000000">
                      <a:alpha val="65000"/>
                    </a:srgbClr>
                  </a:innerShdw>
                </a:effectLst>
                <a:latin typeface="Britannic Bold" pitchFamily="34" charset="0"/>
              </a:rPr>
              <a:t> </a:t>
            </a:r>
            <a:r>
              <a:rPr lang="en-US" sz="2400" dirty="0" err="1">
                <a:ln w="1905"/>
                <a:solidFill>
                  <a:srgbClr val="C00000"/>
                </a:solidFill>
                <a:effectLst>
                  <a:innerShdw blurRad="69850" dist="43180" dir="5400000">
                    <a:srgbClr val="000000">
                      <a:alpha val="65000"/>
                    </a:srgbClr>
                  </a:innerShdw>
                </a:effectLst>
                <a:latin typeface="Britannic Bold" pitchFamily="34" charset="0"/>
              </a:rPr>
              <a:t>Chhatpar</a:t>
            </a:r>
            <a:r>
              <a:rPr lang="en-US" sz="2400" dirty="0">
                <a:ln w="1905"/>
                <a:solidFill>
                  <a:srgbClr val="C00000"/>
                </a:solidFill>
                <a:effectLst>
                  <a:innerShdw blurRad="69850" dist="43180" dir="5400000">
                    <a:srgbClr val="000000">
                      <a:alpha val="65000"/>
                    </a:srgbClr>
                  </a:innerShdw>
                </a:effectLst>
                <a:latin typeface="Britannic Bold" pitchFamily="34" charset="0"/>
              </a:rPr>
              <a:t> won the Best Formative assessment award in the TTF contest held across India by the teachers foundation organization</a:t>
            </a:r>
          </a:p>
        </p:txBody>
      </p:sp>
      <p:pic>
        <p:nvPicPr>
          <p:cNvPr id="6146" name="Picture 2" descr="May be an image of 1 person and stan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1764" y="1614488"/>
            <a:ext cx="4587873" cy="50917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9505669"/>
      </p:ext>
    </p:extLst>
  </p:cSld>
  <p:clrMapOvr>
    <a:masterClrMapping/>
  </p:clrMapOvr>
  <mc:AlternateContent xmlns:mc="http://schemas.openxmlformats.org/markup-compatibility/2006" xmlns:p15="http://schemas.microsoft.com/office/powerpoint/2012/main">
    <mc:Choice Requires="p15">
      <p:transition advClick="0" advTm="50">
        <p15:prstTrans prst="pageCurlSingle"/>
      </p:transition>
    </mc:Choice>
    <mc:Fallback xmlns="">
      <p:transition advClick="0" advTm="5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228600"/>
            <a:ext cx="8229600" cy="990600"/>
          </a:xfrm>
          <a:extLst/>
        </p:spPr>
        <p:txBody>
          <a:bodyPr>
            <a:normAutofit fontScale="90000"/>
          </a:bodyPr>
          <a:lstStyle/>
          <a:p>
            <a:pPr algn="ctr">
              <a:defRPr/>
            </a:pPr>
            <a:r>
              <a:rPr lang="en-US" sz="2400" dirty="0">
                <a:ln w="1905"/>
                <a:solidFill>
                  <a:srgbClr val="C00000"/>
                </a:solidFill>
                <a:effectLst>
                  <a:innerShdw blurRad="69850" dist="43180" dir="5400000">
                    <a:srgbClr val="000000">
                      <a:alpha val="65000"/>
                    </a:srgbClr>
                  </a:innerShdw>
                </a:effectLst>
                <a:latin typeface="Britannic Bold" pitchFamily="34" charset="0"/>
              </a:rPr>
              <a:t>Aarush Bathula, Vaanya Sharma, Trisha Saini, Om Menon, Megan Salian are the winners at Fairgaze MUN</a:t>
            </a:r>
            <a:br>
              <a:rPr lang="en-US" sz="2400" dirty="0">
                <a:ln w="1905"/>
                <a:solidFill>
                  <a:srgbClr val="C00000"/>
                </a:solidFill>
                <a:effectLst>
                  <a:innerShdw blurRad="69850" dist="43180" dir="5400000">
                    <a:srgbClr val="000000">
                      <a:alpha val="65000"/>
                    </a:srgbClr>
                  </a:innerShdw>
                </a:effectLst>
                <a:latin typeface="Britannic Bold" pitchFamily="34" charset="0"/>
              </a:rPr>
            </a:br>
            <a:endParaRPr lang="en-US" sz="2400" dirty="0">
              <a:ln w="1905"/>
              <a:solidFill>
                <a:srgbClr val="C00000"/>
              </a:solidFill>
              <a:effectLst>
                <a:innerShdw blurRad="69850" dist="43180" dir="5400000">
                  <a:srgbClr val="000000">
                    <a:alpha val="65000"/>
                  </a:srgbClr>
                </a:innerShdw>
              </a:effectLst>
              <a:latin typeface="Britannic Bold" pitchFamily="34" charset="0"/>
            </a:endParaRPr>
          </a:p>
        </p:txBody>
      </p:sp>
      <p:pic>
        <p:nvPicPr>
          <p:cNvPr id="13317" name="Picture 5" descr="https://smshetty.edusprint.in/?imageFileHostedPath=sms/smsis/up/userimg/1a9e7089-e966-4280-8d9d-e97f19cffe13_SMSI3163.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276601" y="4310904"/>
            <a:ext cx="1946575" cy="2263109"/>
          </a:xfrm>
          <a:ln w="88900" cap="sq" cmpd="thickThin">
            <a:solidFill>
              <a:srgbClr val="000000"/>
            </a:solidFill>
            <a:miter lim="800000"/>
          </a:ln>
          <a:effectLst>
            <a:innerShdw blurRad="76200">
              <a:srgbClr val="000000"/>
            </a:innerShdw>
          </a:effectLst>
        </p:spPr>
      </p:pic>
      <p:pic>
        <p:nvPicPr>
          <p:cNvPr id="13319" name="Picture 7" descr="https://smshetty.edusprint.in/?imageFileHostedPath=sms/smsis/up/userimg/b6f8eb76-a1f0-4396-a1d8-0c75af44612f_SMSI9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3832" y="1056996"/>
            <a:ext cx="2301568" cy="2982072"/>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3321" name="Picture 9" descr="https://smshetty.edusprint.in/?imageFileHostedPath=sms/smsis/up/userimg/4fa42b1c-7db1-43f5-a700-3b3d5c33bc6d_SMSI3201.jpg"/>
          <p:cNvPicPr>
            <a:picLocks noChangeAspect="1" noChangeArrowheads="1"/>
          </p:cNvPicPr>
          <p:nvPr/>
        </p:nvPicPr>
        <p:blipFill rotWithShape="1">
          <a:blip r:embed="rId4">
            <a:extLst>
              <a:ext uri="{28A0092B-C50C-407E-A947-70E740481C1C}">
                <a14:useLocalDpi xmlns:a14="http://schemas.microsoft.com/office/drawing/2010/main" val="0"/>
              </a:ext>
            </a:extLst>
          </a:blip>
          <a:srcRect t="6128" b="10338"/>
          <a:stretch/>
        </p:blipFill>
        <p:spPr bwMode="auto">
          <a:xfrm>
            <a:off x="5436041" y="1115686"/>
            <a:ext cx="2455825" cy="2982072"/>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7" name="Content Placeholder 3"/>
          <p:cNvPicPr>
            <a:picLocks noChangeAspect="1"/>
          </p:cNvPicPr>
          <p:nvPr/>
        </p:nvPicPr>
        <p:blipFill>
          <a:blip r:embed="rId5"/>
          <a:stretch>
            <a:fillRect/>
          </a:stretch>
        </p:blipFill>
        <p:spPr bwMode="auto">
          <a:xfrm>
            <a:off x="8351838" y="3352800"/>
            <a:ext cx="2011362" cy="3055938"/>
          </a:xfrm>
          <a:prstGeom prst="rect">
            <a:avLst/>
          </a:prstGeom>
          <a:noFill/>
          <a:ln w="38100" cap="sq">
            <a:solidFill>
              <a:srgbClr val="000000"/>
            </a:solidFill>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3323" name="Picture 11" descr="https://smshetty.edusprint.in/?imageFileHostedPath=sms/smsis/up/userimg/8dc3100b-a220-4157-aa7b-69f3cf54d3df_SMSI77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70928" y="4337798"/>
            <a:ext cx="2406272" cy="2354201"/>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4773798"/>
      </p:ext>
    </p:extLst>
  </p:cSld>
  <p:clrMapOvr>
    <a:masterClrMapping/>
  </p:clrMapOvr>
  <mc:AlternateContent xmlns:mc="http://schemas.openxmlformats.org/markup-compatibility/2006" xmlns:p15="http://schemas.microsoft.com/office/powerpoint/2012/main">
    <mc:Choice Requires="p15">
      <p:transition advClick="0" advTm="50">
        <p15:prstTrans prst="pageCurlSingle"/>
      </p:transition>
    </mc:Choice>
    <mc:Fallback xmlns="">
      <p:transition advClick="0" advTm="5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09800" y="152400"/>
            <a:ext cx="8001000" cy="990600"/>
          </a:xfrm>
          <a:extLst/>
        </p:spPr>
        <p:txBody>
          <a:bodyPr>
            <a:normAutofit fontScale="90000"/>
          </a:bodyPr>
          <a:lstStyle/>
          <a:p>
            <a:pPr algn="ctr">
              <a:defRPr/>
            </a:pPr>
            <a:r>
              <a:rPr lang="en-US" sz="1800" dirty="0">
                <a:ln w="1905"/>
                <a:solidFill>
                  <a:srgbClr val="C00000"/>
                </a:solidFill>
                <a:effectLst>
                  <a:innerShdw blurRad="69850" dist="43180" dir="5400000">
                    <a:srgbClr val="000000">
                      <a:alpha val="65000"/>
                    </a:srgbClr>
                  </a:innerShdw>
                </a:effectLst>
                <a:latin typeface="Britannic Bold" pitchFamily="34" charset="0"/>
              </a:rPr>
              <a:t>In the Athletics Competition organized by MSDAA (Mumbai Suburban District Athletic Association) on July 30th and 31st, 2022, Harshil Khanvilkar , Checkpoint III  (Grade 8) student secured two Gold Medals in Ball Throw and in Shot Put. </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 t="16854" r="532"/>
          <a:stretch/>
        </p:blipFill>
        <p:spPr>
          <a:xfrm>
            <a:off x="4114800" y="1524001"/>
            <a:ext cx="4433888" cy="4941753"/>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40568273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152400"/>
            <a:ext cx="8229600" cy="685800"/>
          </a:xfrm>
          <a:extLst/>
        </p:spPr>
        <p:txBody>
          <a:bodyPr>
            <a:noAutofit/>
          </a:bodyPr>
          <a:lstStyle/>
          <a:p>
            <a:pPr algn="ctr">
              <a:defRPr/>
            </a:pPr>
            <a:r>
              <a:rPr lang="en-US" sz="1800" dirty="0">
                <a:ln w="1905"/>
                <a:solidFill>
                  <a:srgbClr val="C00000"/>
                </a:solidFill>
                <a:effectLst>
                  <a:innerShdw blurRad="69850" dist="43180" dir="5400000">
                    <a:srgbClr val="000000">
                      <a:alpha val="65000"/>
                    </a:srgbClr>
                  </a:innerShdw>
                </a:effectLst>
                <a:latin typeface="Britannic Bold" pitchFamily="34" charset="0"/>
              </a:rPr>
              <a:t>In the Athletics Competition organized by MSDAA (Mumbai Suburban District Athletic Association) on July 30th and 31st, 2022, Mahi Shukla, AS level student secured bronze medal in Discus throw </a:t>
            </a:r>
            <a:br>
              <a:rPr lang="en-US" sz="1800" dirty="0">
                <a:ln w="1905"/>
                <a:solidFill>
                  <a:srgbClr val="C00000"/>
                </a:solidFill>
                <a:effectLst>
                  <a:innerShdw blurRad="69850" dist="43180" dir="5400000">
                    <a:srgbClr val="000000">
                      <a:alpha val="65000"/>
                    </a:srgbClr>
                  </a:innerShdw>
                </a:effectLst>
                <a:latin typeface="Britannic Bold" pitchFamily="34" charset="0"/>
              </a:rPr>
            </a:br>
            <a:r>
              <a:rPr lang="en-US" sz="1800" dirty="0">
                <a:ln w="1905"/>
                <a:solidFill>
                  <a:srgbClr val="C00000"/>
                </a:solidFill>
                <a:effectLst>
                  <a:innerShdw blurRad="69850" dist="43180" dir="5400000">
                    <a:srgbClr val="000000">
                      <a:alpha val="65000"/>
                    </a:srgbClr>
                  </a:innerShdw>
                </a:effectLst>
                <a:latin typeface="Britannic Bold" pitchFamily="34" charset="0"/>
              </a:rPr>
              <a:t/>
            </a:r>
            <a:br>
              <a:rPr lang="en-US" sz="1800" dirty="0">
                <a:ln w="1905"/>
                <a:solidFill>
                  <a:srgbClr val="C00000"/>
                </a:solidFill>
                <a:effectLst>
                  <a:innerShdw blurRad="69850" dist="43180" dir="5400000">
                    <a:srgbClr val="000000">
                      <a:alpha val="65000"/>
                    </a:srgbClr>
                  </a:innerShdw>
                </a:effectLst>
                <a:latin typeface="Britannic Bold" pitchFamily="34" charset="0"/>
              </a:rPr>
            </a:br>
            <a:endParaRPr lang="en-US" sz="1800" dirty="0">
              <a:ln w="1905"/>
              <a:solidFill>
                <a:srgbClr val="C00000"/>
              </a:solidFill>
              <a:effectLst>
                <a:innerShdw blurRad="69850" dist="43180" dir="5400000">
                  <a:srgbClr val="000000">
                    <a:alpha val="65000"/>
                  </a:srgbClr>
                </a:innerShdw>
              </a:effectLst>
              <a:latin typeface="Britannic Bold" pitchFamily="34" charset="0"/>
            </a:endParaRPr>
          </a:p>
        </p:txBody>
      </p:sp>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6130" r="-1135"/>
          <a:stretch/>
        </p:blipFill>
        <p:spPr>
          <a:xfrm>
            <a:off x="3543300" y="1219200"/>
            <a:ext cx="4953000" cy="5488090"/>
          </a:xfrm>
          <a:ln w="88900" cap="sq" cmpd="thickThin">
            <a:solidFill>
              <a:srgbClr val="000000"/>
            </a:solidFill>
            <a:miter lim="800000"/>
          </a:ln>
          <a:effectLst>
            <a:innerShdw blurRad="76200">
              <a:srgbClr val="000000"/>
            </a:innerShdw>
          </a:effectLst>
        </p:spPr>
      </p:pic>
    </p:spTree>
    <p:extLst>
      <p:ext uri="{BB962C8B-B14F-4D97-AF65-F5344CB8AC3E}">
        <p14:creationId xmlns:p14="http://schemas.microsoft.com/office/powerpoint/2010/main" val="3168977860"/>
      </p:ext>
    </p:extLst>
  </p:cSld>
  <p:clrMapOvr>
    <a:masterClrMapping/>
  </p:clrMapOvr>
  <mc:AlternateContent xmlns:mc="http://schemas.openxmlformats.org/markup-compatibility/2006" xmlns:p15="http://schemas.microsoft.com/office/powerpoint/2012/main">
    <mc:Choice Requires="p15">
      <p:transition advClick="0" advTm="50">
        <p15:prstTrans prst="pageCurlSingle"/>
      </p:transition>
    </mc:Choice>
    <mc:Fallback xmlns="">
      <p:transition advClick="0" advTm="50">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descr="https://scontent.fbom57-1.fna.fbcdn.net/v/t39.30808-6/297255981_152287470743918_54361251835753278_n.jpg?stp=dst-jpg_s960x960&amp;_nc_cat=111&amp;ccb=1-7&amp;_nc_sid=5cd70e&amp;_nc_ohc=ucpvrfPtxGAAX8YV3Ek&amp;_nc_ht=scontent.fbom57-1.fna&amp;oh=00_AT855QhT_mretb8gE13P8BCo1YCvI9NDN7zE0U7hFWyfUA&amp;oe=62F82D8B"/>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752600" y="2057400"/>
            <a:ext cx="4114800" cy="3886200"/>
          </a:xfrm>
          <a:ln w="88900" cap="sq" cmpd="thickThin">
            <a:solidFill>
              <a:srgbClr val="000000"/>
            </a:solidFill>
            <a:miter lim="800000"/>
          </a:ln>
          <a:effectLst>
            <a:innerShdw blurRad="76200">
              <a:srgbClr val="000000"/>
            </a:innerShdw>
          </a:effectLst>
        </p:spPr>
      </p:pic>
      <p:pic>
        <p:nvPicPr>
          <p:cNvPr id="5" name="Picture 11" descr="https://scontent.fbom57-1.fna.fbcdn.net/v/t39.30808-6/296904401_152287477410584_848507114480922497_n.jpg?stp=dst-jpg_p720x720&amp;_nc_cat=104&amp;ccb=1-7&amp;_nc_sid=5cd70e&amp;_nc_ohc=E3KQel4FB9AAX9UNjW1&amp;_nc_ht=scontent.fbom57-1.fna&amp;oh=00_AT8yw-WZruqg_w2iBY_IVwtEgrrwg-DlKmPtvjn7A7OiNg&amp;oe=62F82FE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2073873"/>
            <a:ext cx="4114800" cy="3853255"/>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6" name="Title 5"/>
          <p:cNvSpPr>
            <a:spLocks noGrp="1"/>
          </p:cNvSpPr>
          <p:nvPr>
            <p:ph type="title"/>
          </p:nvPr>
        </p:nvSpPr>
        <p:spPr>
          <a:xfrm>
            <a:off x="2019300" y="228600"/>
            <a:ext cx="7696200" cy="1371600"/>
          </a:xfrm>
          <a:extLst/>
        </p:spPr>
        <p:txBody>
          <a:bodyPr>
            <a:normAutofit fontScale="90000"/>
          </a:bodyPr>
          <a:lstStyle/>
          <a:p>
            <a:pPr algn="ctr">
              <a:defRPr/>
            </a:pPr>
            <a:r>
              <a:rPr lang="en-US" sz="2400" dirty="0">
                <a:ln w="1905"/>
                <a:solidFill>
                  <a:srgbClr val="C00000"/>
                </a:solidFill>
                <a:effectLst>
                  <a:innerShdw blurRad="69850" dist="43180" dir="5400000">
                    <a:srgbClr val="000000">
                      <a:alpha val="65000"/>
                    </a:srgbClr>
                  </a:innerShdw>
                </a:effectLst>
                <a:latin typeface="Britannic Bold" pitchFamily="34" charset="0"/>
              </a:rPr>
              <a:t>Ayaan Ram, CP III (Grade3) student, achieved 4th position in District Yoga Sports Competition organized by Upnagar Jilha Yogasan Association, Mumbai. </a:t>
            </a:r>
            <a:br>
              <a:rPr lang="en-US" sz="2400" dirty="0">
                <a:ln w="1905"/>
                <a:solidFill>
                  <a:srgbClr val="C00000"/>
                </a:solidFill>
                <a:effectLst>
                  <a:innerShdw blurRad="69850" dist="43180" dir="5400000">
                    <a:srgbClr val="000000">
                      <a:alpha val="65000"/>
                    </a:srgbClr>
                  </a:innerShdw>
                </a:effectLst>
                <a:latin typeface="Britannic Bold" pitchFamily="34" charset="0"/>
              </a:rPr>
            </a:br>
            <a:endParaRPr lang="en-US" sz="2400" dirty="0">
              <a:ln w="1905"/>
              <a:solidFill>
                <a:srgbClr val="C00000"/>
              </a:solidFill>
              <a:effectLst>
                <a:innerShdw blurRad="69850" dist="43180" dir="5400000">
                  <a:srgbClr val="000000">
                    <a:alpha val="65000"/>
                  </a:srgbClr>
                </a:innerShdw>
              </a:effectLst>
              <a:latin typeface="Britannic Bold" pitchFamily="34" charset="0"/>
            </a:endParaRPr>
          </a:p>
        </p:txBody>
      </p:sp>
    </p:spTree>
    <p:extLst>
      <p:ext uri="{BB962C8B-B14F-4D97-AF65-F5344CB8AC3E}">
        <p14:creationId xmlns:p14="http://schemas.microsoft.com/office/powerpoint/2010/main" val="16281380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 t="15625" r="1971" b="38542"/>
          <a:stretch/>
        </p:blipFill>
        <p:spPr>
          <a:xfrm>
            <a:off x="2742722" y="261081"/>
            <a:ext cx="6201253" cy="6286015"/>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4039417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400" dirty="0" err="1">
                <a:ln w="1905"/>
                <a:solidFill>
                  <a:srgbClr val="C00000"/>
                </a:solidFill>
                <a:effectLst>
                  <a:innerShdw blurRad="69850" dist="43180" dir="5400000">
                    <a:srgbClr val="000000">
                      <a:alpha val="65000"/>
                    </a:srgbClr>
                  </a:innerShdw>
                </a:effectLst>
                <a:latin typeface="Britannic Bold" pitchFamily="34" charset="0"/>
              </a:rPr>
              <a:t>Riddhima</a:t>
            </a:r>
            <a:r>
              <a:rPr lang="en-US" sz="2400" dirty="0">
                <a:ln w="1905"/>
                <a:solidFill>
                  <a:srgbClr val="C00000"/>
                </a:solidFill>
                <a:effectLst>
                  <a:innerShdw blurRad="69850" dist="43180" dir="5400000">
                    <a:srgbClr val="000000">
                      <a:alpha val="65000"/>
                    </a:srgbClr>
                  </a:innerShdw>
                </a:effectLst>
                <a:latin typeface="Britannic Bold" pitchFamily="34" charset="0"/>
              </a:rPr>
              <a:t> Pradhan from IGCSE I has won accolades at the Cambridge International Schools Sports Organization (ISSO</a:t>
            </a:r>
            <a:r>
              <a:rPr lang="en-US" sz="2400" dirty="0" smtClean="0">
                <a:ln w="1905"/>
                <a:solidFill>
                  <a:srgbClr val="C00000"/>
                </a:solidFill>
                <a:effectLst>
                  <a:innerShdw blurRad="69850" dist="43180" dir="5400000">
                    <a:srgbClr val="000000">
                      <a:alpha val="65000"/>
                    </a:srgbClr>
                  </a:innerShdw>
                </a:effectLst>
                <a:latin typeface="Britannic Bold" pitchFamily="34" charset="0"/>
              </a:rPr>
              <a:t>).She </a:t>
            </a:r>
            <a:r>
              <a:rPr lang="en-US" sz="2400" dirty="0">
                <a:ln w="1905"/>
                <a:solidFill>
                  <a:srgbClr val="C00000"/>
                </a:solidFill>
                <a:effectLst>
                  <a:innerShdw blurRad="69850" dist="43180" dir="5400000">
                    <a:srgbClr val="000000">
                      <a:alpha val="65000"/>
                    </a:srgbClr>
                  </a:innerShdw>
                </a:effectLst>
                <a:latin typeface="Britannic Bold" pitchFamily="34" charset="0"/>
              </a:rPr>
              <a:t>won the Gold medal in the 200m freestyle Girls category and won the Bronze in the 100m Breaststroke Girls category.</a:t>
            </a:r>
            <a:br>
              <a:rPr lang="en-US" sz="2400" dirty="0">
                <a:ln w="1905"/>
                <a:solidFill>
                  <a:srgbClr val="C00000"/>
                </a:solidFill>
                <a:effectLst>
                  <a:innerShdw blurRad="69850" dist="43180" dir="5400000">
                    <a:srgbClr val="000000">
                      <a:alpha val="65000"/>
                    </a:srgbClr>
                  </a:innerShdw>
                </a:effectLst>
                <a:latin typeface="Britannic Bold" pitchFamily="34" charset="0"/>
              </a:rPr>
            </a:br>
            <a:endParaRPr lang="en-US" sz="2400" dirty="0">
              <a:ln w="1905"/>
              <a:solidFill>
                <a:srgbClr val="C00000"/>
              </a:solidFill>
              <a:effectLst>
                <a:innerShdw blurRad="69850" dist="43180" dir="5400000">
                  <a:srgbClr val="000000">
                    <a:alpha val="65000"/>
                  </a:srgbClr>
                </a:innerShdw>
              </a:effectLst>
              <a:latin typeface="Britannic Bold" pitchFamily="34" charset="0"/>
            </a:endParaRPr>
          </a:p>
        </p:txBody>
      </p:sp>
      <p:pic>
        <p:nvPicPr>
          <p:cNvPr id="5122" name="Picture 2" descr="https://scontent.fbom57-1.fna.fbcdn.net/v/t39.30808-6/309547421_1051144835598879_1852437925914371950_n.jpg?stp=dst-jpg_p720x720&amp;_nc_cat=106&amp;ccb=1-7&amp;_nc_sid=5cd70e&amp;_nc_ohc=paiZTxugrNUAX99hxsm&amp;_nc_ht=scontent.fbom57-1.fna&amp;oh=00_AT_doeJZ5BhGzm7hap2RZNoSJk-bi4LTD4FkaJB7xMe_4Q&amp;oe=63438AB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279" y="1845943"/>
            <a:ext cx="5193454" cy="49163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24" name="Picture 4" descr="May be an image of 5 people and people standing"/>
          <p:cNvPicPr>
            <a:picLocks noChangeAspect="1" noChangeArrowheads="1"/>
          </p:cNvPicPr>
          <p:nvPr/>
        </p:nvPicPr>
        <p:blipFill rotWithShape="1">
          <a:blip r:embed="rId3">
            <a:extLst>
              <a:ext uri="{28A0092B-C50C-407E-A947-70E740481C1C}">
                <a14:useLocalDpi xmlns:a14="http://schemas.microsoft.com/office/drawing/2010/main" val="0"/>
              </a:ext>
            </a:extLst>
          </a:blip>
          <a:srcRect l="24861" t="7438" r="29982" b="3950"/>
          <a:stretch/>
        </p:blipFill>
        <p:spPr bwMode="auto">
          <a:xfrm>
            <a:off x="5890733" y="1874517"/>
            <a:ext cx="5539267" cy="48591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54346"/>
      </p:ext>
    </p:extLst>
  </p:cSld>
  <p:clrMapOvr>
    <a:masterClrMapping/>
  </p:clrMapOvr>
  <mc:AlternateContent xmlns:mc="http://schemas.openxmlformats.org/markup-compatibility/2006" xmlns:p15="http://schemas.microsoft.com/office/powerpoint/2012/main">
    <mc:Choice Requires="p15">
      <p:transition advClick="0" advTm="50">
        <p15:prstTrans prst="pageCurlSingle"/>
      </p:transition>
    </mc:Choice>
    <mc:Fallback xmlns="">
      <p:transition advClick="0" advTm="5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000" dirty="0">
                <a:ln w="1905"/>
                <a:solidFill>
                  <a:srgbClr val="C00000"/>
                </a:solidFill>
                <a:effectLst>
                  <a:innerShdw blurRad="69850" dist="43180" dir="5400000">
                    <a:srgbClr val="000000">
                      <a:alpha val="65000"/>
                    </a:srgbClr>
                  </a:innerShdw>
                </a:effectLst>
                <a:latin typeface="Britannic Bold" pitchFamily="34" charset="0"/>
              </a:rPr>
              <a:t>Our students Sarah Ann Menezes, </a:t>
            </a:r>
            <a:r>
              <a:rPr lang="en-US" sz="2000" dirty="0" err="1">
                <a:ln w="1905"/>
                <a:solidFill>
                  <a:srgbClr val="C00000"/>
                </a:solidFill>
                <a:effectLst>
                  <a:innerShdw blurRad="69850" dist="43180" dir="5400000">
                    <a:srgbClr val="000000">
                      <a:alpha val="65000"/>
                    </a:srgbClr>
                  </a:innerShdw>
                </a:effectLst>
                <a:latin typeface="Britannic Bold" pitchFamily="34" charset="0"/>
              </a:rPr>
              <a:t>Kiranmayee</a:t>
            </a:r>
            <a:r>
              <a:rPr lang="en-US" sz="2000" dirty="0">
                <a:ln w="1905"/>
                <a:solidFill>
                  <a:srgbClr val="C00000"/>
                </a:solidFill>
                <a:effectLst>
                  <a:innerShdw blurRad="69850" dist="43180" dir="5400000">
                    <a:srgbClr val="000000">
                      <a:alpha val="65000"/>
                    </a:srgbClr>
                  </a:innerShdw>
                </a:effectLst>
                <a:latin typeface="Britannic Bold" pitchFamily="34" charset="0"/>
              </a:rPr>
              <a:t> Lade, </a:t>
            </a:r>
            <a:r>
              <a:rPr lang="en-US" sz="2000" dirty="0" err="1">
                <a:ln w="1905"/>
                <a:solidFill>
                  <a:srgbClr val="C00000"/>
                </a:solidFill>
                <a:effectLst>
                  <a:innerShdw blurRad="69850" dist="43180" dir="5400000">
                    <a:srgbClr val="000000">
                      <a:alpha val="65000"/>
                    </a:srgbClr>
                  </a:innerShdw>
                </a:effectLst>
                <a:latin typeface="Britannic Bold" pitchFamily="34" charset="0"/>
              </a:rPr>
              <a:t>Divya</a:t>
            </a:r>
            <a:r>
              <a:rPr lang="en-US" sz="2000" dirty="0">
                <a:ln w="1905"/>
                <a:solidFill>
                  <a:srgbClr val="C00000"/>
                </a:solidFill>
                <a:effectLst>
                  <a:innerShdw blurRad="69850" dist="43180" dir="5400000">
                    <a:srgbClr val="000000">
                      <a:alpha val="65000"/>
                    </a:srgbClr>
                  </a:innerShdw>
                </a:effectLst>
                <a:latin typeface="Britannic Bold" pitchFamily="34" charset="0"/>
              </a:rPr>
              <a:t> </a:t>
            </a:r>
            <a:r>
              <a:rPr lang="en-US" sz="2000" dirty="0" err="1">
                <a:ln w="1905"/>
                <a:solidFill>
                  <a:srgbClr val="C00000"/>
                </a:solidFill>
                <a:effectLst>
                  <a:innerShdw blurRad="69850" dist="43180" dir="5400000">
                    <a:srgbClr val="000000">
                      <a:alpha val="65000"/>
                    </a:srgbClr>
                  </a:innerShdw>
                </a:effectLst>
                <a:latin typeface="Britannic Bold" pitchFamily="34" charset="0"/>
              </a:rPr>
              <a:t>Daga</a:t>
            </a:r>
            <a:r>
              <a:rPr lang="en-US" sz="2000" dirty="0">
                <a:ln w="1905"/>
                <a:solidFill>
                  <a:srgbClr val="C00000"/>
                </a:solidFill>
                <a:effectLst>
                  <a:innerShdw blurRad="69850" dist="43180" dir="5400000">
                    <a:srgbClr val="000000">
                      <a:alpha val="65000"/>
                    </a:srgbClr>
                  </a:innerShdw>
                </a:effectLst>
                <a:latin typeface="Britannic Bold" pitchFamily="34" charset="0"/>
              </a:rPr>
              <a:t> and </a:t>
            </a:r>
            <a:r>
              <a:rPr lang="en-US" sz="2000" dirty="0" err="1">
                <a:ln w="1905"/>
                <a:solidFill>
                  <a:srgbClr val="C00000"/>
                </a:solidFill>
                <a:effectLst>
                  <a:innerShdw blurRad="69850" dist="43180" dir="5400000">
                    <a:srgbClr val="000000">
                      <a:alpha val="65000"/>
                    </a:srgbClr>
                  </a:innerShdw>
                </a:effectLst>
                <a:latin typeface="Britannic Bold" pitchFamily="34" charset="0"/>
              </a:rPr>
              <a:t>Sanskar</a:t>
            </a:r>
            <a:r>
              <a:rPr lang="en-US" sz="2000" dirty="0">
                <a:ln w="1905"/>
                <a:solidFill>
                  <a:srgbClr val="C00000"/>
                </a:solidFill>
                <a:effectLst>
                  <a:innerShdw blurRad="69850" dist="43180" dir="5400000">
                    <a:srgbClr val="000000">
                      <a:alpha val="65000"/>
                    </a:srgbClr>
                  </a:innerShdw>
                </a:effectLst>
                <a:latin typeface="Britannic Bold" pitchFamily="34" charset="0"/>
              </a:rPr>
              <a:t> </a:t>
            </a:r>
            <a:r>
              <a:rPr lang="en-US" sz="2000" dirty="0" err="1">
                <a:ln w="1905"/>
                <a:solidFill>
                  <a:srgbClr val="C00000"/>
                </a:solidFill>
                <a:effectLst>
                  <a:innerShdw blurRad="69850" dist="43180" dir="5400000">
                    <a:srgbClr val="000000">
                      <a:alpha val="65000"/>
                    </a:srgbClr>
                  </a:innerShdw>
                </a:effectLst>
                <a:latin typeface="Britannic Bold" pitchFamily="34" charset="0"/>
              </a:rPr>
              <a:t>Nagral</a:t>
            </a:r>
            <a:r>
              <a:rPr lang="en-US" sz="2000" dirty="0">
                <a:ln w="1905"/>
                <a:solidFill>
                  <a:srgbClr val="C00000"/>
                </a:solidFill>
                <a:effectLst>
                  <a:innerShdw blurRad="69850" dist="43180" dir="5400000">
                    <a:srgbClr val="000000">
                      <a:alpha val="65000"/>
                    </a:srgbClr>
                  </a:innerShdw>
                </a:effectLst>
                <a:latin typeface="Britannic Bold" pitchFamily="34" charset="0"/>
              </a:rPr>
              <a:t> from IGCSE I won the third position at the Interschool Science Competition conducted by Lion's Club of </a:t>
            </a:r>
            <a:r>
              <a:rPr lang="en-US" sz="2000" dirty="0" err="1">
                <a:ln w="1905"/>
                <a:solidFill>
                  <a:srgbClr val="C00000"/>
                </a:solidFill>
                <a:effectLst>
                  <a:innerShdw blurRad="69850" dist="43180" dir="5400000">
                    <a:srgbClr val="000000">
                      <a:alpha val="65000"/>
                    </a:srgbClr>
                  </a:innerShdw>
                </a:effectLst>
                <a:latin typeface="Britannic Bold" pitchFamily="34" charset="0"/>
              </a:rPr>
              <a:t>Vidyavihar</a:t>
            </a:r>
            <a:r>
              <a:rPr lang="en-US" sz="2000" dirty="0">
                <a:ln w="1905"/>
                <a:solidFill>
                  <a:srgbClr val="C00000"/>
                </a:solidFill>
                <a:effectLst>
                  <a:innerShdw blurRad="69850" dist="43180" dir="5400000">
                    <a:srgbClr val="000000">
                      <a:alpha val="65000"/>
                    </a:srgbClr>
                  </a:innerShdw>
                </a:effectLst>
                <a:latin typeface="Britannic Bold" pitchFamily="34" charset="0"/>
              </a:rPr>
              <a:t> on 1st October in the Chemistry category mentored by our Chemistry faculty Ms. Vaishali Khedekar. They presented a WATER TREATMENT PROJECT for grey water management.</a:t>
            </a:r>
            <a:br>
              <a:rPr lang="en-US" sz="2000" dirty="0">
                <a:ln w="1905"/>
                <a:solidFill>
                  <a:srgbClr val="C00000"/>
                </a:solidFill>
                <a:effectLst>
                  <a:innerShdw blurRad="69850" dist="43180" dir="5400000">
                    <a:srgbClr val="000000">
                      <a:alpha val="65000"/>
                    </a:srgbClr>
                  </a:innerShdw>
                </a:effectLst>
                <a:latin typeface="Britannic Bold" pitchFamily="34" charset="0"/>
              </a:rPr>
            </a:br>
            <a:endParaRPr lang="en-US" sz="2000" dirty="0">
              <a:ln w="1905"/>
              <a:solidFill>
                <a:srgbClr val="C00000"/>
              </a:solidFill>
              <a:effectLst>
                <a:innerShdw blurRad="69850" dist="43180" dir="5400000">
                  <a:srgbClr val="000000">
                    <a:alpha val="65000"/>
                  </a:srgbClr>
                </a:innerShdw>
              </a:effectLst>
              <a:latin typeface="Britannic Bold" pitchFamily="34" charset="0"/>
            </a:endParaRPr>
          </a:p>
        </p:txBody>
      </p:sp>
      <p:pic>
        <p:nvPicPr>
          <p:cNvPr id="4098" name="Picture 2" descr="https://scontent.fbom2-2.fna.fbcdn.net/v/t39.30808-6/310440076_10159145215152939_7739917954555627011_n.jpg?stp=dst-jpg_p552x414&amp;_nc_cat=100&amp;ccb=1-7&amp;_nc_sid=5cd70e&amp;_nc_ohc=sv3kaY2L3PgAX_gdLba&amp;_nc_ht=scontent.fbom2-2.fna&amp;oh=00_AT8-k6et4ckRiGp5NY8BgC-yTYiIyVF0iQThJ99lV_Gy6g&amp;oe=63431C9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996548"/>
            <a:ext cx="3208834" cy="46846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00" name="Picture 4" descr="https://scontent.fbom2-2.fna.fbcdn.net/v/t39.30808-6/310139276_10159145215172939_1367866963456486982_n.jpg?stp=dst-jpg_p843x403&amp;_nc_cat=100&amp;ccb=1-7&amp;_nc_sid=5cd70e&amp;_nc_ohc=VUlbbwToj2UAX-AnMan&amp;_nc_oc=AQmkf6n0suAkzx0JLuWhggu6--L2Df7gYyIYlT_9VIEJTdU45jwvvQ7mfFHiM6_OydA&amp;_nc_ht=scontent.fbom2-2.fna&amp;oh=00_AT9rL_ybxplkD3gdu6d_1pVTnyAPUbxrYbW-j6cWdcQglg&amp;oe=63435CF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3221" y="1996548"/>
            <a:ext cx="4206380" cy="46846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02" name="Picture 6" descr="https://scontent.fbom2-1.fna.fbcdn.net/v/t39.30808-6/310427009_10159145215202939_1954652481049600467_n.jpg?stp=dst-jpg_p720x720&amp;_nc_cat=111&amp;ccb=1-7&amp;_nc_sid=5cd70e&amp;_nc_ohc=4GpjrENDgusAX8eTYbD&amp;_nc_ht=scontent.fbom2-1.fna&amp;oh=00_AT_YcM5yMKIr03vBVaDLCJ3lXzB3dFOy20o5YgUZwHiNNQ&amp;oe=6343E17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58188" y="1996548"/>
            <a:ext cx="3458233" cy="46846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5511083"/>
      </p:ext>
    </p:extLst>
  </p:cSld>
  <p:clrMapOvr>
    <a:masterClrMapping/>
  </p:clrMapOvr>
  <mc:AlternateContent xmlns:mc="http://schemas.openxmlformats.org/markup-compatibility/2006" xmlns:p15="http://schemas.microsoft.com/office/powerpoint/2012/main">
    <mc:Choice Requires="p15">
      <p:transition advClick="0" advTm="50">
        <p15:prstTrans prst="pageCurlSingle"/>
      </p:transition>
    </mc:Choice>
    <mc:Fallback xmlns="">
      <p:transition advClick="0" advTm="5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000" dirty="0">
                <a:ln w="1905"/>
                <a:solidFill>
                  <a:srgbClr val="C00000"/>
                </a:solidFill>
                <a:effectLst>
                  <a:innerShdw blurRad="69850" dist="43180" dir="5400000">
                    <a:srgbClr val="000000">
                      <a:alpha val="65000"/>
                    </a:srgbClr>
                  </a:innerShdw>
                </a:effectLst>
                <a:latin typeface="Britannic Bold" pitchFamily="34" charset="0"/>
              </a:rPr>
              <a:t>Checkpoint II student Ishan Roy won First prize in ICS classical tournament, U12 boys category and in 3 days classical chess tournament, he got 5.5/8. He also secured fifth place in Pinnacle Chess Fest 2022, August 28, 2022 under U-15 category. He  has achieved the 9th position from among the 385 participants in the Mumbai Schools Sports Association under 14 Boys Chess Tournament.</a:t>
            </a:r>
            <a:br>
              <a:rPr lang="en-US" sz="2000" dirty="0">
                <a:ln w="1905"/>
                <a:solidFill>
                  <a:srgbClr val="C00000"/>
                </a:solidFill>
                <a:effectLst>
                  <a:innerShdw blurRad="69850" dist="43180" dir="5400000">
                    <a:srgbClr val="000000">
                      <a:alpha val="65000"/>
                    </a:srgbClr>
                  </a:innerShdw>
                </a:effectLst>
                <a:latin typeface="Britannic Bold" pitchFamily="34" charset="0"/>
              </a:rPr>
            </a:br>
            <a:endParaRPr lang="en-US" sz="2000" dirty="0">
              <a:ln w="1905"/>
              <a:solidFill>
                <a:srgbClr val="C00000"/>
              </a:solidFill>
              <a:effectLst>
                <a:innerShdw blurRad="69850" dist="43180" dir="5400000">
                  <a:srgbClr val="000000">
                    <a:alpha val="65000"/>
                  </a:srgbClr>
                </a:innerShdw>
              </a:effectLst>
              <a:latin typeface="Britannic Bold" pitchFamily="34" charset="0"/>
            </a:endParaRPr>
          </a:p>
        </p:txBody>
      </p:sp>
      <p:pic>
        <p:nvPicPr>
          <p:cNvPr id="3074" name="Picture 2" descr="https://scontent.fbom2-2.fna.fbcdn.net/v/t39.30808-6/308678353_5509287995793428_4157147545156119514_n.jpg?_nc_cat=102&amp;ccb=1-7&amp;_nc_sid=5cd70e&amp;_nc_ohc=M-1VuENbVqgAX-sD6EE&amp;_nc_ht=scontent.fbom2-2.fna&amp;oh=00_AT8rzrIw7PXRR_NaNYxJ0A5DWWHSWRkKR5gkLiF1pOGkLg&amp;oe=6344715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935443"/>
            <a:ext cx="5915025" cy="4703948"/>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3076" name="Picture 4" descr="https://scontent.fbom2-2.fna.fbcdn.net/v/t39.30808-6/307712590_5509288112460083_7437281645453164978_n.jpg?_nc_cat=104&amp;ccb=1-7&amp;_nc_sid=5cd70e&amp;_nc_ohc=fyJNtZunlqsAX81afr2&amp;tn=A8ApMlAzRIcC8iiJ&amp;_nc_ht=scontent.fbom2-2.fna&amp;oh=00_AT9vTd-756_cK9bmXepHhf-exPW7aPw-zCcZzOmVK-fO7A&amp;oe=634492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1324" y="1935443"/>
            <a:ext cx="4995864" cy="4762501"/>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3477059"/>
      </p:ext>
    </p:extLst>
  </p:cSld>
  <p:clrMapOvr>
    <a:masterClrMapping/>
  </p:clrMapOvr>
  <mc:AlternateContent xmlns:mc="http://schemas.openxmlformats.org/markup-compatibility/2006" xmlns:p15="http://schemas.microsoft.com/office/powerpoint/2012/main">
    <mc:Choice Requires="p15">
      <p:transition advClick="0" advTm="50">
        <p15:prstTrans prst="pageCurlSingle"/>
      </p:transition>
    </mc:Choice>
    <mc:Fallback xmlns="">
      <p:transition advClick="0" advTm="5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550" y="142875"/>
            <a:ext cx="9938478" cy="990600"/>
          </a:xfrm>
          <a:extLst/>
        </p:spPr>
        <p:txBody>
          <a:bodyPr>
            <a:normAutofit/>
          </a:bodyPr>
          <a:lstStyle/>
          <a:p>
            <a:pPr algn="ctr">
              <a:defRPr/>
            </a:pPr>
            <a:r>
              <a:rPr lang="en-US" sz="1800" dirty="0">
                <a:ln w="1905"/>
                <a:solidFill>
                  <a:srgbClr val="C00000"/>
                </a:solidFill>
                <a:effectLst>
                  <a:innerShdw blurRad="69850" dist="43180" dir="5400000">
                    <a:srgbClr val="000000">
                      <a:alpha val="65000"/>
                    </a:srgbClr>
                  </a:innerShdw>
                </a:effectLst>
                <a:latin typeface="Britannic Bold" pitchFamily="34" charset="0"/>
              </a:rPr>
              <a:t>In 17th SAFAM Maharashtra State Aerobics Championship 2022 held in Bilhar Panchgani held from September 20 to October 2, 2022, our student Ayaan Ram participated in 4 events and won 4 Gold medal.</a:t>
            </a:r>
          </a:p>
        </p:txBody>
      </p:sp>
      <p:pic>
        <p:nvPicPr>
          <p:cNvPr id="8" name="Picture 2" descr="https://scontent.fbom2-1.fna.fbcdn.net/v/t39.30808-6/309607070_5506815419374019_461071315914816245_n.jpg?stp=dst-jpg_p720x720&amp;_nc_cat=103&amp;ccb=1-7&amp;_nc_sid=5cd70e&amp;_nc_ohc=oqShdtVusyoAX_TFCB8&amp;_nc_ht=scontent.fbom2-1.fna&amp;oh=00_AT8-pw690lZLELlAu_W6u2jBet2KyKoO4Rm3l0r7q4BnWg&amp;oe=63447C3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8550" y="1147763"/>
            <a:ext cx="4157661" cy="5543548"/>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052" name="Picture 4" descr="May be an image of 5 people, people standing, indoor and text that says 'INDIA NRRSCS NI TAayog ሀ三川三 FESEREMER 17th SAFAM MAHARASHTRA STATE AEROBICS CHAMPIONSHIP Category- Cadet, Sub- Junior, Junior, Senior Male Date- 30th Sept., 2nd October 2022 Organisedby Satara District Sports Aerobics &amp; Fitness Associatio Sanctioned Aerobics8 Fitness Association of Maharash Indian Sp S Fitness Federation--SAFF Federatio Recog BSE BOARD Aerobio Aerobics, Events nue 'um Rest Bhilar, Pan BAF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5011" y="1133475"/>
            <a:ext cx="5817827" cy="32322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4" name="Picture 6" descr="May be an image of 12 people and people standing"/>
          <p:cNvPicPr>
            <a:picLocks noChangeAspect="1" noChangeArrowheads="1"/>
          </p:cNvPicPr>
          <p:nvPr/>
        </p:nvPicPr>
        <p:blipFill rotWithShape="1">
          <a:blip r:embed="rId4">
            <a:extLst>
              <a:ext uri="{28A0092B-C50C-407E-A947-70E740481C1C}">
                <a14:useLocalDpi xmlns:a14="http://schemas.microsoft.com/office/drawing/2010/main" val="0"/>
              </a:ext>
            </a:extLst>
          </a:blip>
          <a:srcRect l="-2985" t="20645" r="2278" b="15225"/>
          <a:stretch/>
        </p:blipFill>
        <p:spPr bwMode="auto">
          <a:xfrm>
            <a:off x="5256211" y="4417697"/>
            <a:ext cx="6016627" cy="22736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9780793"/>
      </p:ext>
    </p:extLst>
  </p:cSld>
  <p:clrMapOvr>
    <a:masterClrMapping/>
  </p:clrMapOvr>
  <mc:AlternateContent xmlns:mc="http://schemas.openxmlformats.org/markup-compatibility/2006" xmlns:p15="http://schemas.microsoft.com/office/powerpoint/2012/main">
    <mc:Choice Requires="p15">
      <p:transition advClick="0" advTm="50">
        <p15:prstTrans prst="pageCurlSingle"/>
      </p:transition>
    </mc:Choice>
    <mc:Fallback xmlns="">
      <p:transition advClick="0" advTm="5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1700" y="100013"/>
            <a:ext cx="8458200" cy="990600"/>
          </a:xfrm>
          <a:extLst/>
        </p:spPr>
        <p:txBody>
          <a:bodyPr/>
          <a:lstStyle/>
          <a:p>
            <a:pPr algn="ctr">
              <a:defRPr/>
            </a:pPr>
            <a:r>
              <a:rPr lang="en-US" sz="1800" dirty="0">
                <a:ln w="1905"/>
                <a:solidFill>
                  <a:srgbClr val="C00000"/>
                </a:solidFill>
                <a:effectLst>
                  <a:innerShdw blurRad="69850" dist="43180" dir="5400000">
                    <a:srgbClr val="000000">
                      <a:alpha val="65000"/>
                    </a:srgbClr>
                  </a:innerShdw>
                </a:effectLst>
                <a:latin typeface="Britannic Bold" pitchFamily="34" charset="0"/>
              </a:rPr>
              <a:t>Our School is selected in the Top 5 school from 90+school across India. Sagarika Gupta won second position in 6</a:t>
            </a:r>
            <a:r>
              <a:rPr lang="en-US" sz="1800" baseline="30000" dirty="0">
                <a:ln w="1905"/>
                <a:solidFill>
                  <a:srgbClr val="C00000"/>
                </a:solidFill>
                <a:effectLst>
                  <a:innerShdw blurRad="69850" dist="43180" dir="5400000">
                    <a:srgbClr val="000000">
                      <a:alpha val="65000"/>
                    </a:srgbClr>
                  </a:innerShdw>
                </a:effectLst>
                <a:latin typeface="Britannic Bold" pitchFamily="34" charset="0"/>
              </a:rPr>
              <a:t>th</a:t>
            </a:r>
            <a:r>
              <a:rPr lang="en-US" sz="1800" dirty="0">
                <a:ln w="1905"/>
                <a:solidFill>
                  <a:srgbClr val="C00000"/>
                </a:solidFill>
                <a:effectLst>
                  <a:innerShdw blurRad="69850" dist="43180" dir="5400000">
                    <a:srgbClr val="000000">
                      <a:alpha val="65000"/>
                    </a:srgbClr>
                  </a:innerShdw>
                </a:effectLst>
                <a:latin typeface="Britannic Bold" pitchFamily="34" charset="0"/>
              </a:rPr>
              <a:t> – 8</a:t>
            </a:r>
            <a:r>
              <a:rPr lang="en-US" sz="1800" baseline="30000" dirty="0">
                <a:ln w="1905"/>
                <a:solidFill>
                  <a:srgbClr val="C00000"/>
                </a:solidFill>
                <a:effectLst>
                  <a:innerShdw blurRad="69850" dist="43180" dir="5400000">
                    <a:srgbClr val="000000">
                      <a:alpha val="65000"/>
                    </a:srgbClr>
                  </a:innerShdw>
                </a:effectLst>
                <a:latin typeface="Britannic Bold" pitchFamily="34" charset="0"/>
              </a:rPr>
              <a:t>th</a:t>
            </a:r>
            <a:r>
              <a:rPr lang="en-US" sz="1800" dirty="0">
                <a:ln w="1905"/>
                <a:solidFill>
                  <a:srgbClr val="C00000"/>
                </a:solidFill>
                <a:effectLst>
                  <a:innerShdw blurRad="69850" dist="43180" dir="5400000">
                    <a:srgbClr val="000000">
                      <a:alpha val="65000"/>
                    </a:srgbClr>
                  </a:innerShdw>
                </a:effectLst>
                <a:latin typeface="Britannic Bold" pitchFamily="34" charset="0"/>
              </a:rPr>
              <a:t> Grade in category of “Paint India” organized by </a:t>
            </a:r>
            <a:r>
              <a:rPr lang="en-US" sz="1800" dirty="0" err="1">
                <a:ln w="1905"/>
                <a:solidFill>
                  <a:srgbClr val="C00000"/>
                </a:solidFill>
                <a:effectLst>
                  <a:innerShdw blurRad="69850" dist="43180" dir="5400000">
                    <a:srgbClr val="000000">
                      <a:alpha val="65000"/>
                    </a:srgbClr>
                  </a:innerShdw>
                </a:effectLst>
                <a:latin typeface="Britannic Bold" pitchFamily="34" charset="0"/>
              </a:rPr>
              <a:t>FairGaze</a:t>
            </a:r>
            <a:r>
              <a:rPr lang="en-US" sz="1800" dirty="0">
                <a:ln w="1905"/>
                <a:solidFill>
                  <a:srgbClr val="C00000"/>
                </a:solidFill>
                <a:effectLst>
                  <a:innerShdw blurRad="69850" dist="43180" dir="5400000">
                    <a:srgbClr val="000000">
                      <a:alpha val="65000"/>
                    </a:srgbClr>
                  </a:innerShdw>
                </a:effectLst>
                <a:latin typeface="Britannic Bold" pitchFamily="34" charset="0"/>
              </a:rPr>
              <a:t> a </a:t>
            </a:r>
            <a:r>
              <a:rPr lang="en-US" sz="1800" dirty="0" err="1">
                <a:ln w="1905"/>
                <a:solidFill>
                  <a:srgbClr val="C00000"/>
                </a:solidFill>
                <a:effectLst>
                  <a:innerShdw blurRad="69850" dist="43180" dir="5400000">
                    <a:srgbClr val="000000">
                      <a:alpha val="65000"/>
                    </a:srgbClr>
                  </a:innerShdw>
                </a:effectLst>
                <a:latin typeface="Britannic Bold" pitchFamily="34" charset="0"/>
              </a:rPr>
              <a:t>colloboration</a:t>
            </a:r>
            <a:r>
              <a:rPr lang="en-US" sz="1800" dirty="0">
                <a:ln w="1905"/>
                <a:solidFill>
                  <a:srgbClr val="C00000"/>
                </a:solidFill>
                <a:effectLst>
                  <a:innerShdw blurRad="69850" dist="43180" dir="5400000">
                    <a:srgbClr val="000000">
                      <a:alpha val="65000"/>
                    </a:srgbClr>
                  </a:innerShdw>
                </a:effectLst>
                <a:latin typeface="Britannic Bold" pitchFamily="34" charset="0"/>
              </a:rPr>
              <a:t> between India and Bhutan </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81200" y="1524000"/>
            <a:ext cx="4171410" cy="5029200"/>
          </a:xfrm>
          <a:ln w="88900" cap="sq" cmpd="thickThin">
            <a:solidFill>
              <a:srgbClr val="000000"/>
            </a:solidFill>
            <a:miter lim="800000"/>
          </a:ln>
          <a:effectLst>
            <a:innerShdw blurRad="76200">
              <a:srgbClr val="000000"/>
            </a:innerShdw>
          </a:effectLst>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3332" t="3395" r="2501" b="50000"/>
          <a:stretch/>
        </p:blipFill>
        <p:spPr>
          <a:xfrm>
            <a:off x="6400800" y="1524000"/>
            <a:ext cx="4038600" cy="502920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49034636"/>
      </p:ext>
    </p:extLst>
  </p:cSld>
  <p:clrMapOvr>
    <a:masterClrMapping/>
  </p:clrMapOvr>
  <mc:AlternateContent xmlns:mc="http://schemas.openxmlformats.org/markup-compatibility/2006" xmlns:p15="http://schemas.microsoft.com/office/powerpoint/2012/main">
    <mc:Choice Requires="p15">
      <p:transition advClick="0" advTm="50">
        <p15:prstTrans prst="pageCurlSingle"/>
      </p:transition>
    </mc:Choice>
    <mc:Fallback xmlns="">
      <p:transition advClick="0" advTm="5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28714" y="257176"/>
            <a:ext cx="10301286" cy="990600"/>
          </a:xfrm>
          <a:extLst/>
        </p:spPr>
        <p:txBody>
          <a:bodyPr>
            <a:noAutofit/>
          </a:bodyPr>
          <a:lstStyle/>
          <a:p>
            <a:pPr algn="ctr">
              <a:defRPr/>
            </a:pPr>
            <a:r>
              <a:rPr lang="en-US" sz="2000" dirty="0">
                <a:ln w="1905"/>
                <a:solidFill>
                  <a:srgbClr val="C00000"/>
                </a:solidFill>
                <a:effectLst>
                  <a:innerShdw blurRad="69850" dist="43180" dir="5400000">
                    <a:srgbClr val="000000">
                      <a:alpha val="65000"/>
                    </a:srgbClr>
                  </a:innerShdw>
                </a:effectLst>
                <a:latin typeface="Britannic Bold" pitchFamily="34" charset="0"/>
              </a:rPr>
              <a:t>First place in the U12 Boys and second place in the U12 Girls Handball Tournaments organized by the DISTRICT OLYMPIC GAMES Competition &amp; Selection Trials for 2022-2023 </a:t>
            </a:r>
            <a:br>
              <a:rPr lang="en-US" sz="2000" dirty="0">
                <a:ln w="1905"/>
                <a:solidFill>
                  <a:srgbClr val="C00000"/>
                </a:solidFill>
                <a:effectLst>
                  <a:innerShdw blurRad="69850" dist="43180" dir="5400000">
                    <a:srgbClr val="000000">
                      <a:alpha val="65000"/>
                    </a:srgbClr>
                  </a:innerShdw>
                </a:effectLst>
                <a:latin typeface="Britannic Bold" pitchFamily="34" charset="0"/>
              </a:rPr>
            </a:br>
            <a:endParaRPr lang="en-US" sz="2000" dirty="0">
              <a:ln w="1905"/>
              <a:solidFill>
                <a:srgbClr val="C00000"/>
              </a:solidFill>
              <a:effectLst>
                <a:innerShdw blurRad="69850" dist="43180" dir="5400000">
                  <a:srgbClr val="000000">
                    <a:alpha val="65000"/>
                  </a:srgbClr>
                </a:innerShdw>
              </a:effectLst>
              <a:latin typeface="Britannic Bold" pitchFamily="34" charset="0"/>
            </a:endParaRPr>
          </a:p>
        </p:txBody>
      </p:sp>
      <p:pic>
        <p:nvPicPr>
          <p:cNvPr id="11269" name="Picture 5" descr="https://scontent.fbom57-1.fna.fbcdn.net/v/t39.30808-6/306641687_1040640799982616_3305130229970715689_n.jpg?stp=dst-jpg_s600x600&amp;_nc_cat=104&amp;ccb=1-7&amp;_nc_sid=5cd70e&amp;_nc_ohc=_DOPQ3OCkjYAX8s_lmp&amp;_nc_ht=scontent.fbom57-1.fna&amp;oh=00_AT9O8TYn5KRmNalwiMeJ_BzA6QwK7hq7yrCYAn2cNg8j_w&amp;oe=6325E041"/>
          <p:cNvPicPr>
            <a:picLocks noChangeAspect="1" noChangeArrowheads="1"/>
          </p:cNvPicPr>
          <p:nvPr/>
        </p:nvPicPr>
        <p:blipFill rotWithShape="1">
          <a:blip r:embed="rId2">
            <a:extLst>
              <a:ext uri="{28A0092B-C50C-407E-A947-70E740481C1C}">
                <a14:useLocalDpi xmlns:a14="http://schemas.microsoft.com/office/drawing/2010/main" val="0"/>
              </a:ext>
            </a:extLst>
          </a:blip>
          <a:srcRect r="1130" b="3653"/>
          <a:stretch/>
        </p:blipFill>
        <p:spPr bwMode="auto">
          <a:xfrm>
            <a:off x="1905001" y="1247776"/>
            <a:ext cx="3788609" cy="2768918"/>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271" name="Picture 7" descr="May be an image of 13 people, child and people stand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9800" y="1247776"/>
            <a:ext cx="3886200" cy="2768918"/>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275" name="Picture 11" descr="May be an image of 7 people, child and people standing"/>
          <p:cNvPicPr>
            <a:picLocks noChangeAspect="1" noChangeArrowheads="1"/>
          </p:cNvPicPr>
          <p:nvPr/>
        </p:nvPicPr>
        <p:blipFill rotWithShape="1">
          <a:blip r:embed="rId4">
            <a:extLst>
              <a:ext uri="{28A0092B-C50C-407E-A947-70E740481C1C}">
                <a14:useLocalDpi xmlns:a14="http://schemas.microsoft.com/office/drawing/2010/main" val="0"/>
              </a:ext>
            </a:extLst>
          </a:blip>
          <a:srcRect l="11875" t="33333" r="-2500" b="25833"/>
          <a:stretch/>
        </p:blipFill>
        <p:spPr bwMode="auto">
          <a:xfrm>
            <a:off x="2871787" y="4343400"/>
            <a:ext cx="6629400" cy="224028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85875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0162" y="523875"/>
            <a:ext cx="9886950" cy="685800"/>
          </a:xfrm>
          <a:extLst/>
        </p:spPr>
        <p:txBody>
          <a:bodyPr>
            <a:noAutofit/>
          </a:bodyPr>
          <a:lstStyle/>
          <a:p>
            <a:pPr algn="ctr">
              <a:defRPr/>
            </a:pPr>
            <a:r>
              <a:rPr lang="en-US" sz="2000" dirty="0">
                <a:ln w="1905"/>
                <a:solidFill>
                  <a:srgbClr val="C00000"/>
                </a:solidFill>
                <a:effectLst>
                  <a:innerShdw blurRad="69850" dist="43180" dir="5400000">
                    <a:srgbClr val="000000">
                      <a:alpha val="65000"/>
                    </a:srgbClr>
                  </a:innerShdw>
                </a:effectLst>
                <a:latin typeface="Britannic Bold" pitchFamily="34" charset="0"/>
              </a:rPr>
              <a:t>Handball Coach Ms. Rekha Kamble was felicitated by the Cabinet Minister     Mr. Anurag Thakur for representing our country as the Captain of the Indian team at the Asian Beach Handball Tournament held in April 2022 in Thailand.</a:t>
            </a:r>
            <a:br>
              <a:rPr lang="en-US" sz="2000" dirty="0">
                <a:ln w="1905"/>
                <a:solidFill>
                  <a:srgbClr val="C00000"/>
                </a:solidFill>
                <a:effectLst>
                  <a:innerShdw blurRad="69850" dist="43180" dir="5400000">
                    <a:srgbClr val="000000">
                      <a:alpha val="65000"/>
                    </a:srgbClr>
                  </a:innerShdw>
                </a:effectLst>
                <a:latin typeface="Britannic Bold" pitchFamily="34" charset="0"/>
              </a:rPr>
            </a:br>
            <a:r>
              <a:rPr lang="en-US" sz="2000" dirty="0">
                <a:ln w="1905"/>
                <a:solidFill>
                  <a:srgbClr val="C00000"/>
                </a:solidFill>
                <a:effectLst>
                  <a:innerShdw blurRad="69850" dist="43180" dir="5400000">
                    <a:srgbClr val="000000">
                      <a:alpha val="65000"/>
                    </a:srgbClr>
                  </a:innerShdw>
                </a:effectLst>
                <a:latin typeface="Britannic Bold" pitchFamily="34" charset="0"/>
              </a:rPr>
              <a:t>Ms. Rekha has also represented the Indian team and the Maharashtra State team.</a:t>
            </a:r>
          </a:p>
        </p:txBody>
      </p:sp>
      <p:pic>
        <p:nvPicPr>
          <p:cNvPr id="12293" name="Picture 5" descr="https://scontent.fbom57-1.fna.fbcdn.net/v/t39.30808-6/306621273_1040840846629278_4237853027983147050_n.jpg?stp=dst-jpg_s600x600&amp;_nc_cat=107&amp;ccb=1-7&amp;_nc_sid=5cd70e&amp;_nc_ohc=h2cByUNFS2YAX_bB6pk&amp;_nc_ht=scontent.fbom57-1.fna&amp;oh=00_AT9LPGVs54R7xdGRdIYlPDR323qTIXwjgpI9NARpC3undQ&amp;oe=6326493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33612" y="2138363"/>
            <a:ext cx="7620000" cy="4419600"/>
          </a:xfrm>
          <a:ln w="88900" cap="sq" cmpd="thickThin">
            <a:solidFill>
              <a:srgbClr val="000000"/>
            </a:solidFill>
            <a:miter lim="800000"/>
          </a:ln>
          <a:effectLst>
            <a:innerShdw blurRad="76200">
              <a:srgbClr val="000000"/>
            </a:innerShdw>
          </a:effectLst>
        </p:spPr>
      </p:pic>
    </p:spTree>
    <p:extLst>
      <p:ext uri="{BB962C8B-B14F-4D97-AF65-F5344CB8AC3E}">
        <p14:creationId xmlns:p14="http://schemas.microsoft.com/office/powerpoint/2010/main" val="4217658714"/>
      </p:ext>
    </p:extLst>
  </p:cSld>
  <p:clrMapOvr>
    <a:masterClrMapping/>
  </p:clrMapOvr>
  <mc:AlternateContent xmlns:mc="http://schemas.openxmlformats.org/markup-compatibility/2006" xmlns:p15="http://schemas.microsoft.com/office/powerpoint/2012/main">
    <mc:Choice Requires="p15">
      <p:transition advClick="0" advTm="50">
        <p15:prstTrans prst="pageCurlSingle"/>
      </p:transition>
    </mc:Choice>
    <mc:Fallback xmlns="">
      <p:transition advClick="0" advTm="50">
        <p:fade/>
      </p:transition>
    </mc:Fallback>
  </mc:AlternateContent>
  <p:timing>
    <p:tnLst>
      <p:par>
        <p:cTn id="1" dur="indefinite" restart="never" nodeType="tmRoot"/>
      </p:par>
    </p:tnLst>
  </p:timing>
</p:sld>
</file>

<file path=ppt/theme/theme1.xml><?xml version="1.0" encoding="utf-8"?>
<a:theme xmlns:a="http://schemas.openxmlformats.org/drawingml/2006/main" name="Badge">
  <a:themeElements>
    <a:clrScheme name="Badge">
      <a:dk1>
        <a:srgbClr val="000000"/>
      </a:dk1>
      <a:lt1>
        <a:srgbClr val="FFFFFF"/>
      </a:lt1>
      <a:dk2>
        <a:srgbClr val="0B082E"/>
      </a:dk2>
      <a:lt2>
        <a:srgbClr val="F3F3F2"/>
      </a:lt2>
      <a:accent1>
        <a:srgbClr val="62B4C6"/>
      </a:accent1>
      <a:accent2>
        <a:srgbClr val="1B376E"/>
      </a:accent2>
      <a:accent3>
        <a:srgbClr val="9EBE55"/>
      </a:accent3>
      <a:accent4>
        <a:srgbClr val="C65E5E"/>
      </a:accent4>
      <a:accent5>
        <a:srgbClr val="D3BA55"/>
      </a:accent5>
      <a:accent6>
        <a:srgbClr val="96648A"/>
      </a:accent6>
      <a:hlink>
        <a:srgbClr val="62B4C6"/>
      </a:hlink>
      <a:folHlink>
        <a:srgbClr val="96648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189</TotalTime>
  <Words>691</Words>
  <Application>Microsoft Office PowerPoint</Application>
  <PresentationFormat>Widescreen</PresentationFormat>
  <Paragraphs>23</Paragraphs>
  <Slides>24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Impact</vt:lpstr>
      <vt:lpstr>Britannic Bold</vt:lpstr>
      <vt:lpstr>Gill Sans</vt:lpstr>
      <vt:lpstr>Calibri</vt:lpstr>
      <vt:lpstr>Badge</vt:lpstr>
      <vt:lpstr>Miss Aarna Thakur studying in CP 2C participated in MSSA chess tournament and she ranked 22nd out of 80 girls and she played 7 games and won 4 out of them.</vt:lpstr>
      <vt:lpstr>Our faculty Ms Nitya Chhatpar won the Best Formative assessment award in the TTF contest held across India by the teachers foundation organization</vt:lpstr>
      <vt:lpstr>Riddhima Pradhan from IGCSE I has won accolades at the Cambridge International Schools Sports Organization (ISSO).She won the Gold medal in the 200m freestyle Girls category and won the Bronze in the 100m Breaststroke Girls category. </vt:lpstr>
      <vt:lpstr>Our students Sarah Ann Menezes, Kiranmayee Lade, Divya Daga and Sanskar Nagral from IGCSE I won the third position at the Interschool Science Competition conducted by Lion's Club of Vidyavihar on 1st October in the Chemistry category mentored by our Chemistry faculty Ms. Vaishali Khedekar. They presented a WATER TREATMENT PROJECT for grey water management. </vt:lpstr>
      <vt:lpstr>Checkpoint II student Ishan Roy won First prize in ICS classical tournament, U12 boys category and in 3 days classical chess tournament, he got 5.5/8. He also secured fifth place in Pinnacle Chess Fest 2022, August 28, 2022 under U-15 category. He  has achieved the 9th position from among the 385 participants in the Mumbai Schools Sports Association under 14 Boys Chess Tournament. </vt:lpstr>
      <vt:lpstr>In 17th SAFAM Maharashtra State Aerobics Championship 2022 held in Bilhar Panchgani held from September 20 to October 2, 2022, our student Ayaan Ram participated in 4 events and won 4 Gold medal.</vt:lpstr>
      <vt:lpstr>Our School is selected in the Top 5 school from 90+school across India. Sagarika Gupta won second position in 6th – 8th Grade in category of “Paint India” organized by FairGaze a colloboration between India and Bhutan </vt:lpstr>
      <vt:lpstr>First place in the U12 Boys and second place in the U12 Girls Handball Tournaments organized by the DISTRICT OLYMPIC GAMES Competition &amp; Selection Trials for 2022-2023  </vt:lpstr>
      <vt:lpstr>Handball Coach Ms. Rekha Kamble was felicitated by the Cabinet Minister     Mr. Anurag Thakur for representing our country as the Captain of the Indian team at the Asian Beach Handball Tournament held in April 2022 in Thailand. Ms. Rekha has also represented the Indian team and the Maharashtra State team.</vt:lpstr>
      <vt:lpstr>Yagna Palliwal and Yahvi Mange of IEYC III bagged third position in ACS fest hop2022-2023 </vt:lpstr>
      <vt:lpstr>Our students won 6 awards at the “Interschool Humanities Day Celebration” held at Seven Isles School.</vt:lpstr>
      <vt:lpstr>NAMASTE INDIA – 3rd position –Dance Competition  </vt:lpstr>
      <vt:lpstr>Ishan Roy of Checkpoint II D (Grade 7) secured fifth place in Pinnacle Chess Fest 2022, under U-15 category.  </vt:lpstr>
      <vt:lpstr>Students and teachers were felicitated by Rotary club for their outstanding performance in the board years. Ms Tahira Pasha, Ms Jolly Francis and Mr Gurvinder Singh were honoured for their contribution to student performance and development. </vt:lpstr>
      <vt:lpstr>Supernova Sports Competition at Billabong, Juhu  </vt:lpstr>
      <vt:lpstr>Supernova Sports Competition at Billabong, Juhu </vt:lpstr>
      <vt:lpstr>Principal Ms. Mildred Lobo has successfully completed the training program IMC RBNQA - Certied Examiner for Quality Management She has also been elected as the MISA Executive Committee member for the academic year 2022.</vt:lpstr>
      <vt:lpstr>Ms Huzaifah Bhaldar has officially been welcomed as a 2022 Climate Action Project Facilitator! She will join a global team of about 120 facilitators to share her expertise and provide facilitation to teachers participating in the Climate Action Project 2022.</vt:lpstr>
      <vt:lpstr>Ananya Harish, a budding author had her first book launched on Sunday, 3rd July.</vt:lpstr>
      <vt:lpstr>Aarush Bathula, Vaanya Sharma, Trisha Saini, Om Menon, Megan Salian are the winners at Fairgaze MUN </vt:lpstr>
      <vt:lpstr>In the Athletics Competition organized by MSDAA (Mumbai Suburban District Athletic Association) on July 30th and 31st, 2022, Harshil Khanvilkar , Checkpoint III  (Grade 8) student secured two Gold Medals in Ball Throw and in Shot Put. </vt:lpstr>
      <vt:lpstr>In the Athletics Competition organized by MSDAA (Mumbai Suburban District Athletic Association) on July 30th and 31st, 2022, Mahi Shukla, AS level student secured bronze medal in Discus throw   </vt:lpstr>
      <vt:lpstr>Ayaan Ram, CP III (Grade3) student, achieved 4th position in District Yoga Sports Competition organized by Upnagar Jilha Yogasan Association, Mumbai.  </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STUDENTS/FACULTY ACHIEVEMENT</dc:title>
  <dc:creator>Admin-Shrutha Shetty</dc:creator>
  <cp:lastModifiedBy>Admin-Shrutha Shetty</cp:lastModifiedBy>
  <cp:revision>21</cp:revision>
  <dcterms:created xsi:type="dcterms:W3CDTF">2021-08-18T04:03:30Z</dcterms:created>
  <dcterms:modified xsi:type="dcterms:W3CDTF">2022-10-06T10:38:41Z</dcterms:modified>
</cp:coreProperties>
</file>